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Default Extension="gif" ContentType="image/gif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layout1.xml" ContentType="application/vnd.openxmlformats-officedocument.drawingml.diagram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16"/>
  </p:notesMasterIdLst>
  <p:handoutMasterIdLst>
    <p:handoutMasterId r:id="rId17"/>
  </p:handoutMasterIdLst>
  <p:sldIdLst>
    <p:sldId id="258" r:id="rId3"/>
    <p:sldId id="267" r:id="rId4"/>
    <p:sldId id="271" r:id="rId5"/>
    <p:sldId id="276" r:id="rId6"/>
    <p:sldId id="272" r:id="rId7"/>
    <p:sldId id="280" r:id="rId8"/>
    <p:sldId id="273" r:id="rId9"/>
    <p:sldId id="281" r:id="rId10"/>
    <p:sldId id="275" r:id="rId11"/>
    <p:sldId id="279" r:id="rId12"/>
    <p:sldId id="278" r:id="rId13"/>
    <p:sldId id="274" r:id="rId14"/>
    <p:sldId id="282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CC"/>
    <a:srgbClr val="000099"/>
    <a:srgbClr val="0594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3B4B98B0-60AC-42C2-AFA5-B58CD77FA1E5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856" autoAdjust="0"/>
    <p:restoredTop sz="94660"/>
  </p:normalViewPr>
  <p:slideViewPr>
    <p:cSldViewPr snapToGrid="0">
      <p:cViewPr>
        <p:scale>
          <a:sx n="64" d="100"/>
          <a:sy n="64" d="100"/>
        </p:scale>
        <p:origin x="-90" y="-28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2784" y="48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F9055CF-8DEB-4A02-949A-DE72B6AC5D37}" type="doc">
      <dgm:prSet loTypeId="urn:microsoft.com/office/officeart/2005/8/layout/hList6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82E8A29-955A-4C7C-A174-3E9DCD4DC89B}">
      <dgm:prSet phldrT="[Text]" custT="1"/>
      <dgm:spPr>
        <a:solidFill>
          <a:schemeClr val="tx2">
            <a:alpha val="9000"/>
          </a:schemeClr>
        </a:solidFill>
      </dgm:spPr>
      <dgm:t>
        <a:bodyPr/>
        <a:lstStyle/>
        <a:p>
          <a:pPr algn="l" defTabSz="914400">
            <a:buNone/>
          </a:pPr>
          <a:r>
            <a:rPr lang="it-IT" sz="2600" b="0" i="0" noProof="0" dirty="0" smtClean="0">
              <a:solidFill>
                <a:srgbClr val="000099"/>
              </a:solidFill>
              <a:latin typeface="Calibri"/>
              <a:ea typeface="+mn-ea"/>
              <a:cs typeface="+mn-cs"/>
            </a:rPr>
            <a:t>Antonio</a:t>
          </a:r>
          <a:r>
            <a:rPr lang="it-IT" sz="2600" b="0" i="0" baseline="0" noProof="0" dirty="0" smtClean="0">
              <a:solidFill>
                <a:srgbClr val="000099"/>
              </a:solidFill>
              <a:latin typeface="Calibri"/>
              <a:ea typeface="+mn-ea"/>
              <a:cs typeface="+mn-cs"/>
            </a:rPr>
            <a:t> Della Monica</a:t>
          </a:r>
          <a:endParaRPr lang="it-IT" sz="2600" b="0" i="0" noProof="0" dirty="0">
            <a:solidFill>
              <a:srgbClr val="000099"/>
            </a:solidFill>
            <a:latin typeface="Calibri"/>
            <a:ea typeface="+mn-ea"/>
            <a:cs typeface="+mn-cs"/>
          </a:endParaRPr>
        </a:p>
      </dgm:t>
    </dgm:pt>
    <dgm:pt modelId="{BA7938E6-8DFA-40B7-B4C4-EACC6D85FC31}" type="parTrans" cxnId="{2986897A-7787-444F-B6C8-41F3823EF3C1}">
      <dgm:prSet/>
      <dgm:spPr/>
      <dgm:t>
        <a:bodyPr/>
        <a:lstStyle/>
        <a:p>
          <a:endParaRPr lang="en-US"/>
        </a:p>
      </dgm:t>
    </dgm:pt>
    <dgm:pt modelId="{C2176686-D23E-48EB-9D1B-1A1B46236638}" type="sibTrans" cxnId="{2986897A-7787-444F-B6C8-41F3823EF3C1}">
      <dgm:prSet/>
      <dgm:spPr/>
      <dgm:t>
        <a:bodyPr/>
        <a:lstStyle/>
        <a:p>
          <a:endParaRPr lang="en-US"/>
        </a:p>
      </dgm:t>
    </dgm:pt>
    <dgm:pt modelId="{23A0DE4A-FE92-496E-B335-3433CEFB74E9}">
      <dgm:prSet phldrT="[Text]" custT="1"/>
      <dgm:spPr>
        <a:solidFill>
          <a:schemeClr val="tx2">
            <a:alpha val="9000"/>
          </a:schemeClr>
        </a:solidFill>
      </dgm:spPr>
      <dgm:t>
        <a:bodyPr/>
        <a:lstStyle/>
        <a:p>
          <a:pPr algn="l" defTabSz="914400">
            <a:buNone/>
          </a:pPr>
          <a:r>
            <a:rPr lang="it-IT" sz="2000" b="0" i="0" noProof="0" dirty="0" smtClean="0">
              <a:solidFill>
                <a:srgbClr val="000099"/>
              </a:solidFill>
              <a:latin typeface="Calibri"/>
              <a:ea typeface="+mn-ea"/>
              <a:cs typeface="+mn-cs"/>
            </a:rPr>
            <a:t>Età : 16</a:t>
          </a:r>
          <a:endParaRPr lang="it-IT" sz="2000" b="0" i="0" noProof="0" dirty="0">
            <a:solidFill>
              <a:srgbClr val="000099"/>
            </a:solidFill>
            <a:latin typeface="Calibri"/>
            <a:ea typeface="+mn-ea"/>
            <a:cs typeface="+mn-cs"/>
          </a:endParaRPr>
        </a:p>
      </dgm:t>
    </dgm:pt>
    <dgm:pt modelId="{68935D38-FEDC-4CD3-8002-43CB3944BEAF}" type="parTrans" cxnId="{67A03D8F-F327-4A9F-ABBC-1EB67EFD1ECB}">
      <dgm:prSet/>
      <dgm:spPr/>
      <dgm:t>
        <a:bodyPr/>
        <a:lstStyle/>
        <a:p>
          <a:endParaRPr lang="en-US"/>
        </a:p>
      </dgm:t>
    </dgm:pt>
    <dgm:pt modelId="{55DF926D-029A-4E18-95C4-77A5A37CAE40}" type="sibTrans" cxnId="{67A03D8F-F327-4A9F-ABBC-1EB67EFD1ECB}">
      <dgm:prSet/>
      <dgm:spPr/>
      <dgm:t>
        <a:bodyPr/>
        <a:lstStyle/>
        <a:p>
          <a:endParaRPr lang="en-US"/>
        </a:p>
      </dgm:t>
    </dgm:pt>
    <dgm:pt modelId="{B6E26FFC-9977-4BBC-BEC7-3D6B63754E52}">
      <dgm:prSet phldrT="[Text]" custT="1"/>
      <dgm:spPr>
        <a:solidFill>
          <a:schemeClr val="tx2">
            <a:alpha val="9000"/>
          </a:schemeClr>
        </a:solidFill>
      </dgm:spPr>
      <dgm:t>
        <a:bodyPr/>
        <a:lstStyle/>
        <a:p>
          <a:pPr algn="l" defTabSz="914400">
            <a:buNone/>
          </a:pPr>
          <a:r>
            <a:rPr lang="it-IT" sz="2600" b="0" i="0" noProof="0" dirty="0" smtClean="0">
              <a:solidFill>
                <a:srgbClr val="000099"/>
              </a:solidFill>
              <a:latin typeface="Calibri"/>
              <a:ea typeface="+mn-ea"/>
              <a:cs typeface="+mn-cs"/>
            </a:rPr>
            <a:t>Andrea Magno</a:t>
          </a:r>
          <a:endParaRPr lang="it-IT" sz="2600" b="0" i="0" noProof="0" dirty="0">
            <a:solidFill>
              <a:srgbClr val="000099"/>
            </a:solidFill>
            <a:latin typeface="Calibri"/>
            <a:ea typeface="+mn-ea"/>
            <a:cs typeface="+mn-cs"/>
          </a:endParaRPr>
        </a:p>
      </dgm:t>
    </dgm:pt>
    <dgm:pt modelId="{5CEFBD89-2F4F-4B51-A98A-0F3C86494166}" type="parTrans" cxnId="{17E73148-9C08-4999-B21E-F3C5A0E3FC0C}">
      <dgm:prSet/>
      <dgm:spPr/>
      <dgm:t>
        <a:bodyPr/>
        <a:lstStyle/>
        <a:p>
          <a:endParaRPr lang="en-US"/>
        </a:p>
      </dgm:t>
    </dgm:pt>
    <dgm:pt modelId="{48634C00-2335-4923-9072-EB7482323D9C}" type="sibTrans" cxnId="{17E73148-9C08-4999-B21E-F3C5A0E3FC0C}">
      <dgm:prSet/>
      <dgm:spPr/>
      <dgm:t>
        <a:bodyPr/>
        <a:lstStyle/>
        <a:p>
          <a:endParaRPr lang="en-US"/>
        </a:p>
      </dgm:t>
    </dgm:pt>
    <dgm:pt modelId="{6D0E5D9F-7263-4526-A227-51301233F549}">
      <dgm:prSet phldrT="[Text]" custT="1"/>
      <dgm:spPr>
        <a:solidFill>
          <a:schemeClr val="tx2">
            <a:alpha val="9000"/>
          </a:schemeClr>
        </a:solidFill>
      </dgm:spPr>
      <dgm:t>
        <a:bodyPr/>
        <a:lstStyle/>
        <a:p>
          <a:pPr algn="l" defTabSz="914400">
            <a:buNone/>
          </a:pPr>
          <a:r>
            <a:rPr lang="it-IT" sz="2600" b="0" i="0" noProof="0" dirty="0" smtClean="0">
              <a:solidFill>
                <a:srgbClr val="000099"/>
              </a:solidFill>
              <a:latin typeface="Calibri"/>
              <a:ea typeface="+mn-ea"/>
              <a:cs typeface="+mn-cs"/>
            </a:rPr>
            <a:t>Alfonso Esposito</a:t>
          </a:r>
          <a:endParaRPr lang="it-IT" sz="2600" b="0" i="0" noProof="0" dirty="0">
            <a:solidFill>
              <a:srgbClr val="000099"/>
            </a:solidFill>
            <a:latin typeface="Calibri"/>
            <a:ea typeface="+mn-ea"/>
            <a:cs typeface="+mn-cs"/>
          </a:endParaRPr>
        </a:p>
      </dgm:t>
    </dgm:pt>
    <dgm:pt modelId="{23416D07-25F8-426C-BC65-639E6BCF4D6D}" type="parTrans" cxnId="{C8C462C6-33A3-4E8B-91FE-36DBE92F1C4A}">
      <dgm:prSet/>
      <dgm:spPr/>
      <dgm:t>
        <a:bodyPr/>
        <a:lstStyle/>
        <a:p>
          <a:endParaRPr lang="en-US"/>
        </a:p>
      </dgm:t>
    </dgm:pt>
    <dgm:pt modelId="{DE289E29-1989-4D8E-8AA6-F030105B3F13}" type="sibTrans" cxnId="{C8C462C6-33A3-4E8B-91FE-36DBE92F1C4A}">
      <dgm:prSet/>
      <dgm:spPr/>
      <dgm:t>
        <a:bodyPr/>
        <a:lstStyle/>
        <a:p>
          <a:endParaRPr lang="en-US"/>
        </a:p>
      </dgm:t>
    </dgm:pt>
    <dgm:pt modelId="{357008B7-F3FD-489F-A410-81C9A9EFE4DA}">
      <dgm:prSet phldrT="[Text]"/>
      <dgm:spPr>
        <a:solidFill>
          <a:schemeClr val="tx2">
            <a:alpha val="9000"/>
          </a:schemeClr>
        </a:solidFill>
      </dgm:spPr>
      <dgm:t>
        <a:bodyPr/>
        <a:lstStyle/>
        <a:p>
          <a:pPr algn="l" defTabSz="914400">
            <a:buNone/>
          </a:pPr>
          <a:r>
            <a:rPr lang="it-IT" sz="1800" b="0" i="0" noProof="0" dirty="0" smtClean="0">
              <a:solidFill>
                <a:srgbClr val="000099"/>
              </a:solidFill>
              <a:latin typeface="Calibri"/>
              <a:ea typeface="+mn-ea"/>
              <a:cs typeface="+mn-cs"/>
            </a:rPr>
            <a:t>Articolista</a:t>
          </a:r>
          <a:endParaRPr lang="it-IT" sz="1800" b="0" i="0" noProof="0" dirty="0">
            <a:solidFill>
              <a:srgbClr val="000099"/>
            </a:solidFill>
            <a:latin typeface="Calibri"/>
            <a:ea typeface="+mn-ea"/>
            <a:cs typeface="+mn-cs"/>
          </a:endParaRPr>
        </a:p>
      </dgm:t>
    </dgm:pt>
    <dgm:pt modelId="{ED5EFE54-4C6D-4A88-939B-CE66C6668425}" type="parTrans" cxnId="{8910F93B-7180-4A52-9856-879D102D33F8}">
      <dgm:prSet/>
      <dgm:spPr/>
      <dgm:t>
        <a:bodyPr/>
        <a:lstStyle/>
        <a:p>
          <a:endParaRPr lang="en-US"/>
        </a:p>
      </dgm:t>
    </dgm:pt>
    <dgm:pt modelId="{87BC108C-4915-4A4B-8565-E4BD28BA3C35}" type="sibTrans" cxnId="{8910F93B-7180-4A52-9856-879D102D33F8}">
      <dgm:prSet/>
      <dgm:spPr/>
      <dgm:t>
        <a:bodyPr/>
        <a:lstStyle/>
        <a:p>
          <a:endParaRPr lang="en-US"/>
        </a:p>
      </dgm:t>
    </dgm:pt>
    <dgm:pt modelId="{E5E95E82-EF79-43CA-AA86-43B0E1CBCD3F}">
      <dgm:prSet phldrT="[Text]" custT="1"/>
      <dgm:spPr>
        <a:solidFill>
          <a:schemeClr val="tx2">
            <a:alpha val="9000"/>
          </a:schemeClr>
        </a:solidFill>
      </dgm:spPr>
      <dgm:t>
        <a:bodyPr/>
        <a:lstStyle/>
        <a:p>
          <a:pPr algn="l" defTabSz="914400">
            <a:buNone/>
          </a:pPr>
          <a:r>
            <a:rPr lang="it-IT" sz="2600" b="0" i="0" noProof="0" dirty="0" smtClean="0">
              <a:solidFill>
                <a:srgbClr val="000099"/>
              </a:solidFill>
              <a:latin typeface="Calibri"/>
              <a:ea typeface="+mn-ea"/>
              <a:cs typeface="+mn-cs"/>
            </a:rPr>
            <a:t>Gerardo Gullo</a:t>
          </a:r>
          <a:endParaRPr lang="it-IT" sz="2600" b="0" i="0" noProof="0" dirty="0">
            <a:solidFill>
              <a:srgbClr val="000099"/>
            </a:solidFill>
            <a:latin typeface="Calibri"/>
            <a:ea typeface="+mn-ea"/>
            <a:cs typeface="+mn-cs"/>
          </a:endParaRPr>
        </a:p>
      </dgm:t>
    </dgm:pt>
    <dgm:pt modelId="{FD76A3AE-1B6C-45A0-8E84-63160283749F}" type="parTrans" cxnId="{A76240AD-13F6-40C0-BD9B-102D5EC0AE51}">
      <dgm:prSet/>
      <dgm:spPr/>
      <dgm:t>
        <a:bodyPr/>
        <a:lstStyle/>
        <a:p>
          <a:endParaRPr lang="en-US"/>
        </a:p>
      </dgm:t>
    </dgm:pt>
    <dgm:pt modelId="{BF76010C-5523-4E13-B3E7-886DCE6AEBD4}" type="sibTrans" cxnId="{A76240AD-13F6-40C0-BD9B-102D5EC0AE51}">
      <dgm:prSet/>
      <dgm:spPr/>
      <dgm:t>
        <a:bodyPr/>
        <a:lstStyle/>
        <a:p>
          <a:endParaRPr lang="en-US"/>
        </a:p>
      </dgm:t>
    </dgm:pt>
    <dgm:pt modelId="{A81358E0-3DE7-41AD-A28C-ABB22548B1F6}">
      <dgm:prSet phldrT="[Text]"/>
      <dgm:spPr>
        <a:solidFill>
          <a:schemeClr val="tx2">
            <a:alpha val="9000"/>
          </a:schemeClr>
        </a:solidFill>
      </dgm:spPr>
      <dgm:t>
        <a:bodyPr/>
        <a:lstStyle/>
        <a:p>
          <a:pPr algn="l" defTabSz="914400">
            <a:buNone/>
          </a:pPr>
          <a:r>
            <a:rPr lang="it-IT" sz="1800" b="0" i="0" noProof="0" dirty="0" smtClean="0">
              <a:solidFill>
                <a:srgbClr val="000099"/>
              </a:solidFill>
              <a:latin typeface="Calibri"/>
              <a:ea typeface="+mn-ea"/>
              <a:cs typeface="+mn-cs"/>
            </a:rPr>
            <a:t>Articolista</a:t>
          </a:r>
          <a:endParaRPr lang="it-IT" sz="1800" b="0" i="0" noProof="0" dirty="0">
            <a:solidFill>
              <a:srgbClr val="000099"/>
            </a:solidFill>
            <a:latin typeface="Calibri"/>
            <a:ea typeface="+mn-ea"/>
            <a:cs typeface="+mn-cs"/>
          </a:endParaRPr>
        </a:p>
      </dgm:t>
    </dgm:pt>
    <dgm:pt modelId="{262E0B94-6EA9-4797-B705-959D7B185F91}" type="parTrans" cxnId="{FB8541C0-3895-4553-A4C7-34B81A3C4A0B}">
      <dgm:prSet/>
      <dgm:spPr/>
      <dgm:t>
        <a:bodyPr/>
        <a:lstStyle/>
        <a:p>
          <a:endParaRPr lang="en-US"/>
        </a:p>
      </dgm:t>
    </dgm:pt>
    <dgm:pt modelId="{77756FBB-BF6C-4D78-803E-BCC851F1DA03}" type="sibTrans" cxnId="{FB8541C0-3895-4553-A4C7-34B81A3C4A0B}">
      <dgm:prSet/>
      <dgm:spPr/>
      <dgm:t>
        <a:bodyPr/>
        <a:lstStyle/>
        <a:p>
          <a:endParaRPr lang="en-US"/>
        </a:p>
      </dgm:t>
    </dgm:pt>
    <dgm:pt modelId="{2D7CEC34-CEAC-4BCA-BE2C-E95AAB5DF785}">
      <dgm:prSet phldrT="[Text]"/>
      <dgm:spPr>
        <a:solidFill>
          <a:schemeClr val="tx2">
            <a:alpha val="9000"/>
          </a:schemeClr>
        </a:solidFill>
      </dgm:spPr>
      <dgm:t>
        <a:bodyPr/>
        <a:lstStyle/>
        <a:p>
          <a:pPr algn="l" defTabSz="914400">
            <a:buNone/>
          </a:pPr>
          <a:r>
            <a:rPr lang="it-IT" sz="1800" b="0" i="0" noProof="0" dirty="0" smtClean="0">
              <a:solidFill>
                <a:srgbClr val="000099"/>
              </a:solidFill>
              <a:latin typeface="Calibri"/>
              <a:ea typeface="+mn-ea"/>
              <a:cs typeface="+mn-cs"/>
            </a:rPr>
            <a:t>Età : 16</a:t>
          </a:r>
          <a:endParaRPr lang="it-IT" sz="1800" b="0" i="0" noProof="0" dirty="0">
            <a:solidFill>
              <a:srgbClr val="000099"/>
            </a:solidFill>
            <a:latin typeface="Calibri"/>
            <a:ea typeface="+mn-ea"/>
            <a:cs typeface="+mn-cs"/>
          </a:endParaRPr>
        </a:p>
      </dgm:t>
    </dgm:pt>
    <dgm:pt modelId="{934423F7-536C-4BA8-9011-D5560FF7F574}" type="parTrans" cxnId="{CBBE36F3-B568-4504-A37B-6E0D946B1E10}">
      <dgm:prSet/>
      <dgm:spPr/>
    </dgm:pt>
    <dgm:pt modelId="{E1B734C0-6BA8-42A3-BDA3-747E56B3C413}" type="sibTrans" cxnId="{CBBE36F3-B568-4504-A37B-6E0D946B1E10}">
      <dgm:prSet/>
      <dgm:spPr/>
    </dgm:pt>
    <dgm:pt modelId="{3DDB566E-694A-4A61-BB78-575F24B172E1}">
      <dgm:prSet phldrT="[Text]" custT="1"/>
      <dgm:spPr>
        <a:solidFill>
          <a:schemeClr val="tx2">
            <a:alpha val="9000"/>
          </a:schemeClr>
        </a:solidFill>
      </dgm:spPr>
      <dgm:t>
        <a:bodyPr/>
        <a:lstStyle/>
        <a:p>
          <a:pPr algn="l" defTabSz="914400">
            <a:buNone/>
          </a:pPr>
          <a:r>
            <a:rPr lang="it-IT" sz="1800" b="0" i="0" noProof="0" dirty="0" smtClean="0">
              <a:solidFill>
                <a:srgbClr val="000099"/>
              </a:solidFill>
              <a:latin typeface="Calibri"/>
              <a:ea typeface="+mn-ea"/>
              <a:cs typeface="+mn-cs"/>
            </a:rPr>
            <a:t>Età : 16</a:t>
          </a:r>
          <a:endParaRPr lang="it-IT" sz="1800" b="0" i="0" noProof="0" dirty="0">
            <a:solidFill>
              <a:srgbClr val="000099"/>
            </a:solidFill>
            <a:latin typeface="Calibri"/>
            <a:ea typeface="+mn-ea"/>
            <a:cs typeface="+mn-cs"/>
          </a:endParaRPr>
        </a:p>
      </dgm:t>
    </dgm:pt>
    <dgm:pt modelId="{BF1E08B8-E62D-4087-81CF-2A20DC786AFE}" type="parTrans" cxnId="{751515B8-099C-4FCA-82F5-37A1C01747F0}">
      <dgm:prSet/>
      <dgm:spPr/>
    </dgm:pt>
    <dgm:pt modelId="{E8D83229-4DE0-4C06-9B88-24023D14E143}" type="sibTrans" cxnId="{751515B8-099C-4FCA-82F5-37A1C01747F0}">
      <dgm:prSet/>
      <dgm:spPr/>
    </dgm:pt>
    <dgm:pt modelId="{3535661C-0D20-458A-AF92-1682E06D6BB6}">
      <dgm:prSet phldrT="[Text]" custT="1"/>
      <dgm:spPr>
        <a:solidFill>
          <a:schemeClr val="tx2">
            <a:alpha val="9000"/>
          </a:schemeClr>
        </a:solidFill>
      </dgm:spPr>
      <dgm:t>
        <a:bodyPr/>
        <a:lstStyle/>
        <a:p>
          <a:pPr algn="l" defTabSz="914400">
            <a:buNone/>
          </a:pPr>
          <a:r>
            <a:rPr lang="it-IT" sz="1800" b="0" i="0" noProof="0" dirty="0" smtClean="0">
              <a:solidFill>
                <a:srgbClr val="000099"/>
              </a:solidFill>
              <a:latin typeface="Calibri"/>
              <a:ea typeface="+mn-ea"/>
              <a:cs typeface="+mn-cs"/>
            </a:rPr>
            <a:t>Età : 16</a:t>
          </a:r>
          <a:endParaRPr lang="it-IT" sz="1800" b="0" i="0" noProof="0" dirty="0">
            <a:solidFill>
              <a:srgbClr val="000099"/>
            </a:solidFill>
            <a:latin typeface="Calibri"/>
            <a:ea typeface="+mn-ea"/>
            <a:cs typeface="+mn-cs"/>
          </a:endParaRPr>
        </a:p>
      </dgm:t>
    </dgm:pt>
    <dgm:pt modelId="{708E086C-4430-492D-9F09-04E3E1CE57A0}" type="parTrans" cxnId="{4DB6B821-0470-497F-B058-F71E76326D70}">
      <dgm:prSet/>
      <dgm:spPr/>
    </dgm:pt>
    <dgm:pt modelId="{44262319-B30F-437A-9F54-B43C383497AC}" type="sibTrans" cxnId="{4DB6B821-0470-497F-B058-F71E76326D70}">
      <dgm:prSet/>
      <dgm:spPr/>
    </dgm:pt>
    <dgm:pt modelId="{50D864CC-63E2-4DD9-A62D-0501E3945D4A}">
      <dgm:prSet phldrT="[Text]" custT="1"/>
      <dgm:spPr>
        <a:solidFill>
          <a:schemeClr val="tx2">
            <a:alpha val="9000"/>
          </a:schemeClr>
        </a:solidFill>
      </dgm:spPr>
      <dgm:t>
        <a:bodyPr/>
        <a:lstStyle/>
        <a:p>
          <a:pPr algn="l" defTabSz="914400">
            <a:buNone/>
          </a:pPr>
          <a:endParaRPr lang="it-IT" sz="1800" b="0" i="0" noProof="0" dirty="0">
            <a:solidFill>
              <a:srgbClr val="000099"/>
            </a:solidFill>
            <a:latin typeface="Calibri"/>
            <a:ea typeface="+mn-ea"/>
            <a:cs typeface="+mn-cs"/>
          </a:endParaRPr>
        </a:p>
      </dgm:t>
    </dgm:pt>
    <dgm:pt modelId="{D8B1C62C-A0A8-41B9-87C5-0B69F5103464}" type="parTrans" cxnId="{33E68CA3-26DC-4C52-A81D-3A53C5728BFB}">
      <dgm:prSet/>
      <dgm:spPr/>
    </dgm:pt>
    <dgm:pt modelId="{2322E369-51EC-4E89-990D-146CF4D6CA6E}" type="sibTrans" cxnId="{33E68CA3-26DC-4C52-A81D-3A53C5728BFB}">
      <dgm:prSet/>
      <dgm:spPr/>
    </dgm:pt>
    <dgm:pt modelId="{3959EBAA-523C-4DEE-8155-2258782FDD6E}">
      <dgm:prSet phldrT="[Text]" custT="1"/>
      <dgm:spPr>
        <a:solidFill>
          <a:schemeClr val="tx2">
            <a:alpha val="9000"/>
          </a:schemeClr>
        </a:solidFill>
      </dgm:spPr>
      <dgm:t>
        <a:bodyPr/>
        <a:lstStyle/>
        <a:p>
          <a:pPr algn="l" defTabSz="914400">
            <a:buNone/>
          </a:pPr>
          <a:r>
            <a:rPr lang="it-IT" sz="2000" b="0" i="0" noProof="0" dirty="0" smtClean="0">
              <a:solidFill>
                <a:srgbClr val="000099"/>
              </a:solidFill>
              <a:latin typeface="Calibri"/>
              <a:ea typeface="+mn-ea"/>
              <a:cs typeface="+mn-cs"/>
            </a:rPr>
            <a:t>Web Design</a:t>
          </a:r>
          <a:r>
            <a:rPr lang="it-IT" sz="2000" b="0" i="0" noProof="0" dirty="0" smtClean="0">
              <a:solidFill>
                <a:srgbClr val="0000CC"/>
              </a:solidFill>
              <a:latin typeface="Calibri"/>
              <a:ea typeface="+mn-ea"/>
              <a:cs typeface="+mn-cs"/>
            </a:rPr>
            <a:t>er</a:t>
          </a:r>
          <a:endParaRPr lang="it-IT" sz="2000" b="0" i="0" noProof="0" dirty="0">
            <a:solidFill>
              <a:srgbClr val="0000CC"/>
            </a:solidFill>
            <a:latin typeface="Calibri"/>
            <a:ea typeface="+mn-ea"/>
            <a:cs typeface="+mn-cs"/>
          </a:endParaRPr>
        </a:p>
      </dgm:t>
    </dgm:pt>
    <dgm:pt modelId="{1C9E63FF-8191-4323-8481-4C9EB3A7DBCD}" type="parTrans" cxnId="{D589825F-DBC1-49DE-A8FA-A28F476B10F0}">
      <dgm:prSet/>
      <dgm:spPr/>
    </dgm:pt>
    <dgm:pt modelId="{72B4AC9D-1594-44C2-BA2B-29B7A2569A0A}" type="sibTrans" cxnId="{D589825F-DBC1-49DE-A8FA-A28F476B10F0}">
      <dgm:prSet/>
      <dgm:spPr/>
    </dgm:pt>
    <dgm:pt modelId="{39C0BB47-BFF3-4045-BA96-2E7D2B0340F6}">
      <dgm:prSet phldrT="[Text]"/>
      <dgm:spPr>
        <a:solidFill>
          <a:schemeClr val="tx2">
            <a:alpha val="9000"/>
          </a:schemeClr>
        </a:solidFill>
      </dgm:spPr>
      <dgm:t>
        <a:bodyPr/>
        <a:lstStyle/>
        <a:p>
          <a:pPr algn="l" defTabSz="914400">
            <a:buNone/>
          </a:pPr>
          <a:r>
            <a:rPr lang="it-IT" sz="1800" b="0" i="0" noProof="0" dirty="0" smtClean="0">
              <a:solidFill>
                <a:srgbClr val="000099"/>
              </a:solidFill>
              <a:latin typeface="Calibri"/>
              <a:ea typeface="+mn-ea"/>
              <a:cs typeface="+mn-cs"/>
            </a:rPr>
            <a:t>Gestione </a:t>
          </a:r>
          <a:r>
            <a:rPr lang="it-IT" sz="1800" b="0" i="0" noProof="0" dirty="0" smtClean="0">
              <a:solidFill>
                <a:srgbClr val="000099"/>
              </a:solidFill>
              <a:latin typeface="Calibri"/>
              <a:ea typeface="+mn-ea"/>
              <a:cs typeface="+mn-cs"/>
            </a:rPr>
            <a:t>articoli</a:t>
          </a:r>
          <a:endParaRPr lang="it-IT" sz="1800" b="0" i="0" noProof="0" dirty="0">
            <a:solidFill>
              <a:srgbClr val="000099"/>
            </a:solidFill>
            <a:latin typeface="Calibri"/>
            <a:ea typeface="+mn-ea"/>
            <a:cs typeface="+mn-cs"/>
          </a:endParaRPr>
        </a:p>
      </dgm:t>
    </dgm:pt>
    <dgm:pt modelId="{A35F2830-313F-45F2-9588-83BAE6CADD45}" type="parTrans" cxnId="{3545A290-216C-4765-9731-332CB55CAD23}">
      <dgm:prSet/>
      <dgm:spPr/>
    </dgm:pt>
    <dgm:pt modelId="{10C217BE-A6AC-428A-B69F-11E049289E26}" type="sibTrans" cxnId="{3545A290-216C-4765-9731-332CB55CAD23}">
      <dgm:prSet/>
      <dgm:spPr/>
    </dgm:pt>
    <dgm:pt modelId="{AF9C365C-2139-41D2-98EC-452A19E77241}">
      <dgm:prSet phldrT="[Text]" custT="1"/>
      <dgm:spPr>
        <a:solidFill>
          <a:schemeClr val="tx2">
            <a:alpha val="9000"/>
          </a:schemeClr>
        </a:solidFill>
      </dgm:spPr>
      <dgm:t>
        <a:bodyPr/>
        <a:lstStyle/>
        <a:p>
          <a:pPr algn="l" defTabSz="914400">
            <a:buNone/>
          </a:pPr>
          <a:r>
            <a:rPr lang="it-IT" sz="2000" b="0" i="0" noProof="0" dirty="0" smtClean="0">
              <a:solidFill>
                <a:srgbClr val="0000CC"/>
              </a:solidFill>
              <a:latin typeface="Calibri"/>
              <a:ea typeface="+mn-ea"/>
              <a:cs typeface="+mn-cs"/>
            </a:rPr>
            <a:t>Classe:3E</a:t>
          </a:r>
          <a:endParaRPr lang="it-IT" sz="2000" b="0" i="0" noProof="0" dirty="0">
            <a:solidFill>
              <a:srgbClr val="0000CC"/>
            </a:solidFill>
            <a:latin typeface="Calibri"/>
            <a:ea typeface="+mn-ea"/>
            <a:cs typeface="+mn-cs"/>
          </a:endParaRPr>
        </a:p>
      </dgm:t>
    </dgm:pt>
    <dgm:pt modelId="{2E0BF4CA-F242-435B-8EA2-748ECF4B4DB2}" type="parTrans" cxnId="{E0628ADE-F44C-4DD0-B8C1-C84BB50E71A0}">
      <dgm:prSet/>
      <dgm:spPr/>
    </dgm:pt>
    <dgm:pt modelId="{D95D68A7-F33C-4531-BDA3-9579527DC77A}" type="sibTrans" cxnId="{E0628ADE-F44C-4DD0-B8C1-C84BB50E71A0}">
      <dgm:prSet/>
      <dgm:spPr/>
    </dgm:pt>
    <dgm:pt modelId="{295DED31-030F-4994-B215-39194DA576C6}">
      <dgm:prSet phldrT="[Text]"/>
      <dgm:spPr>
        <a:solidFill>
          <a:schemeClr val="tx2">
            <a:alpha val="9000"/>
          </a:schemeClr>
        </a:solidFill>
      </dgm:spPr>
      <dgm:t>
        <a:bodyPr/>
        <a:lstStyle/>
        <a:p>
          <a:pPr algn="l" defTabSz="914400">
            <a:buNone/>
          </a:pPr>
          <a:r>
            <a:rPr lang="it-IT" sz="1800" b="0" i="0" noProof="0" dirty="0" smtClean="0">
              <a:solidFill>
                <a:srgbClr val="0000CC"/>
              </a:solidFill>
              <a:latin typeface="Calibri"/>
              <a:ea typeface="+mn-ea"/>
              <a:cs typeface="+mn-cs"/>
            </a:rPr>
            <a:t>Classe:3E</a:t>
          </a:r>
          <a:r>
            <a:rPr lang="it-IT" sz="1800" b="0" i="0" noProof="0" dirty="0" smtClean="0">
              <a:solidFill>
                <a:srgbClr val="000099"/>
              </a:solidFill>
              <a:latin typeface="Calibri"/>
              <a:ea typeface="+mn-ea"/>
              <a:cs typeface="+mn-cs"/>
            </a:rPr>
            <a:t> </a:t>
          </a:r>
          <a:endParaRPr lang="it-IT" sz="1800" b="0" i="0" noProof="0" dirty="0">
            <a:solidFill>
              <a:srgbClr val="000099"/>
            </a:solidFill>
            <a:latin typeface="Calibri"/>
            <a:ea typeface="+mn-ea"/>
            <a:cs typeface="+mn-cs"/>
          </a:endParaRPr>
        </a:p>
      </dgm:t>
    </dgm:pt>
    <dgm:pt modelId="{BD2F4C24-2666-4F9C-BB65-ED1381282C02}" type="parTrans" cxnId="{1DA96B43-F13F-4E1C-AACB-B3BFA344927C}">
      <dgm:prSet/>
      <dgm:spPr/>
    </dgm:pt>
    <dgm:pt modelId="{F675B69C-7545-4965-9043-5CB874E20094}" type="sibTrans" cxnId="{1DA96B43-F13F-4E1C-AACB-B3BFA344927C}">
      <dgm:prSet/>
      <dgm:spPr/>
    </dgm:pt>
    <dgm:pt modelId="{ADD49FFA-C7D8-4FE9-801C-32CF3C4692EC}">
      <dgm:prSet phldrT="[Text]" custT="1"/>
      <dgm:spPr>
        <a:solidFill>
          <a:schemeClr val="tx2">
            <a:alpha val="9000"/>
          </a:schemeClr>
        </a:solidFill>
      </dgm:spPr>
      <dgm:t>
        <a:bodyPr/>
        <a:lstStyle/>
        <a:p>
          <a:pPr algn="l" defTabSz="914400">
            <a:buNone/>
          </a:pPr>
          <a:r>
            <a:rPr lang="it-IT" sz="1800" b="0" i="0" noProof="0" dirty="0" smtClean="0">
              <a:solidFill>
                <a:srgbClr val="0000CC"/>
              </a:solidFill>
              <a:latin typeface="Calibri"/>
              <a:ea typeface="+mn-ea"/>
              <a:cs typeface="+mn-cs"/>
            </a:rPr>
            <a:t>Classe:3E</a:t>
          </a:r>
          <a:endParaRPr lang="it-IT" sz="1800" b="0" i="0" noProof="0" dirty="0">
            <a:solidFill>
              <a:srgbClr val="000099"/>
            </a:solidFill>
            <a:latin typeface="Calibri"/>
            <a:ea typeface="+mn-ea"/>
            <a:cs typeface="+mn-cs"/>
          </a:endParaRPr>
        </a:p>
      </dgm:t>
    </dgm:pt>
    <dgm:pt modelId="{3D17B2E1-F2CB-49B8-B83B-3776162EEC57}" type="parTrans" cxnId="{61F0C814-F6F1-48A5-9135-6A7ADCAAED42}">
      <dgm:prSet/>
      <dgm:spPr/>
    </dgm:pt>
    <dgm:pt modelId="{9B6F5E52-D20F-46B2-BF1E-4B7F9EC940D0}" type="sibTrans" cxnId="{61F0C814-F6F1-48A5-9135-6A7ADCAAED42}">
      <dgm:prSet/>
      <dgm:spPr/>
    </dgm:pt>
    <dgm:pt modelId="{DEE1185F-49D5-47D9-8256-C424E4DCC67B}">
      <dgm:prSet phldrT="[Text]" custT="1"/>
      <dgm:spPr>
        <a:solidFill>
          <a:schemeClr val="tx2">
            <a:alpha val="9000"/>
          </a:schemeClr>
        </a:solidFill>
      </dgm:spPr>
      <dgm:t>
        <a:bodyPr/>
        <a:lstStyle/>
        <a:p>
          <a:pPr algn="l" defTabSz="914400">
            <a:buNone/>
          </a:pPr>
          <a:r>
            <a:rPr lang="it-IT" sz="1800" b="0" i="0" noProof="0" dirty="0" smtClean="0">
              <a:solidFill>
                <a:srgbClr val="0000CC"/>
              </a:solidFill>
              <a:latin typeface="Calibri"/>
              <a:ea typeface="+mn-ea"/>
              <a:cs typeface="+mn-cs"/>
            </a:rPr>
            <a:t>Classe:3G</a:t>
          </a:r>
          <a:endParaRPr lang="it-IT" sz="1800" b="0" i="0" noProof="0" dirty="0">
            <a:solidFill>
              <a:srgbClr val="000099"/>
            </a:solidFill>
            <a:latin typeface="Calibri"/>
            <a:ea typeface="+mn-ea"/>
            <a:cs typeface="+mn-cs"/>
          </a:endParaRPr>
        </a:p>
      </dgm:t>
    </dgm:pt>
    <dgm:pt modelId="{B8EE2D15-FD00-4C0D-87D4-A8F9E4E4AB80}" type="parTrans" cxnId="{9DBB3AE6-8FE6-448D-BF0A-0AAEACCDEC90}">
      <dgm:prSet/>
      <dgm:spPr/>
    </dgm:pt>
    <dgm:pt modelId="{3A9863E8-8A54-4E51-92C9-F824F9A30957}" type="sibTrans" cxnId="{9DBB3AE6-8FE6-448D-BF0A-0AAEACCDEC90}">
      <dgm:prSet/>
      <dgm:spPr/>
    </dgm:pt>
    <dgm:pt modelId="{6F1872F4-A030-4D64-A17C-72EA1ABBD62E}" type="pres">
      <dgm:prSet presAssocID="{CF9055CF-8DEB-4A02-949A-DE72B6AC5D37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8302F07-D6A9-46A5-9807-EBF6C9F5B2DD}" type="pres">
      <dgm:prSet presAssocID="{082E8A29-955A-4C7C-A174-3E9DCD4DC89B}" presName="node" presStyleLbl="node1" presStyleIdx="0" presStyleCnt="4" custLinFactNeighborX="-23473" custLinFactNeighborY="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681DF6F-8E98-430C-9A87-14BEC6C3269E}" type="pres">
      <dgm:prSet presAssocID="{C2176686-D23E-48EB-9D1B-1A1B46236638}" presName="sibTrans" presStyleCnt="0"/>
      <dgm:spPr/>
    </dgm:pt>
    <dgm:pt modelId="{DAD9059A-916A-4916-A2A8-B42491568DD3}" type="pres">
      <dgm:prSet presAssocID="{B6E26FFC-9977-4BBC-BEC7-3D6B63754E52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9AEACD1-F8CF-4528-8379-DAA829B3790B}" type="pres">
      <dgm:prSet presAssocID="{48634C00-2335-4923-9072-EB7482323D9C}" presName="sibTrans" presStyleCnt="0"/>
      <dgm:spPr/>
    </dgm:pt>
    <dgm:pt modelId="{25A33852-3C4B-4406-8856-3A4D6201948C}" type="pres">
      <dgm:prSet presAssocID="{6D0E5D9F-7263-4526-A227-51301233F549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62EDDC3-60FD-463F-A6DB-A597D604B642}" type="pres">
      <dgm:prSet presAssocID="{DE289E29-1989-4D8E-8AA6-F030105B3F13}" presName="sibTrans" presStyleCnt="0"/>
      <dgm:spPr/>
    </dgm:pt>
    <dgm:pt modelId="{86146B22-5360-4D1B-AC91-3378F10134EE}" type="pres">
      <dgm:prSet presAssocID="{E5E95E82-EF79-43CA-AA86-43B0E1CBCD3F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3E68CA3-26DC-4C52-A81D-3A53C5728BFB}" srcId="{E5E95E82-EF79-43CA-AA86-43B0E1CBCD3F}" destId="{50D864CC-63E2-4DD9-A62D-0501E3945D4A}" srcOrd="0" destOrd="0" parTransId="{D8B1C62C-A0A8-41B9-87C5-0B69F5103464}" sibTransId="{2322E369-51EC-4E89-990D-146CF4D6CA6E}"/>
    <dgm:cxn modelId="{A7B9678F-9FB3-4D5E-BE9E-5F90067F9E46}" type="presOf" srcId="{23A0DE4A-FE92-496E-B335-3433CEFB74E9}" destId="{98302F07-D6A9-46A5-9807-EBF6C9F5B2DD}" srcOrd="0" destOrd="1" presId="urn:microsoft.com/office/officeart/2005/8/layout/hList6"/>
    <dgm:cxn modelId="{3545A290-216C-4765-9731-332CB55CAD23}" srcId="{B6E26FFC-9977-4BBC-BEC7-3D6B63754E52}" destId="{39C0BB47-BFF3-4045-BA96-2E7D2B0340F6}" srcOrd="1" destOrd="0" parTransId="{A35F2830-313F-45F2-9588-83BAE6CADD45}" sibTransId="{10C217BE-A6AC-428A-B69F-11E049289E26}"/>
    <dgm:cxn modelId="{A76240AD-13F6-40C0-BD9B-102D5EC0AE51}" srcId="{CF9055CF-8DEB-4A02-949A-DE72B6AC5D37}" destId="{E5E95E82-EF79-43CA-AA86-43B0E1CBCD3F}" srcOrd="3" destOrd="0" parTransId="{FD76A3AE-1B6C-45A0-8E84-63160283749F}" sibTransId="{BF76010C-5523-4E13-B3E7-886DCE6AEBD4}"/>
    <dgm:cxn modelId="{E1991F90-7833-4851-8C78-5CF5817E3194}" type="presOf" srcId="{082E8A29-955A-4C7C-A174-3E9DCD4DC89B}" destId="{98302F07-D6A9-46A5-9807-EBF6C9F5B2DD}" srcOrd="0" destOrd="0" presId="urn:microsoft.com/office/officeart/2005/8/layout/hList6"/>
    <dgm:cxn modelId="{D2BC482A-3FB1-4F72-BCC1-13D20433E2DC}" type="presOf" srcId="{295DED31-030F-4994-B215-39194DA576C6}" destId="{DAD9059A-916A-4916-A2A8-B42491568DD3}" srcOrd="0" destOrd="3" presId="urn:microsoft.com/office/officeart/2005/8/layout/hList6"/>
    <dgm:cxn modelId="{17E73148-9C08-4999-B21E-F3C5A0E3FC0C}" srcId="{CF9055CF-8DEB-4A02-949A-DE72B6AC5D37}" destId="{B6E26FFC-9977-4BBC-BEC7-3D6B63754E52}" srcOrd="1" destOrd="0" parTransId="{5CEFBD89-2F4F-4B51-A98A-0F3C86494166}" sibTransId="{48634C00-2335-4923-9072-EB7482323D9C}"/>
    <dgm:cxn modelId="{9DBB3AE6-8FE6-448D-BF0A-0AAEACCDEC90}" srcId="{E5E95E82-EF79-43CA-AA86-43B0E1CBCD3F}" destId="{DEE1185F-49D5-47D9-8256-C424E4DCC67B}" srcOrd="3" destOrd="0" parTransId="{B8EE2D15-FD00-4C0D-87D4-A8F9E4E4AB80}" sibTransId="{3A9863E8-8A54-4E51-92C9-F824F9A30957}"/>
    <dgm:cxn modelId="{A3087941-237F-4923-88B1-9028F6334336}" type="presOf" srcId="{A81358E0-3DE7-41AD-A28C-ABB22548B1F6}" destId="{86146B22-5360-4D1B-AC91-3378F10134EE}" srcOrd="0" destOrd="3" presId="urn:microsoft.com/office/officeart/2005/8/layout/hList6"/>
    <dgm:cxn modelId="{2986897A-7787-444F-B6C8-41F3823EF3C1}" srcId="{CF9055CF-8DEB-4A02-949A-DE72B6AC5D37}" destId="{082E8A29-955A-4C7C-A174-3E9DCD4DC89B}" srcOrd="0" destOrd="0" parTransId="{BA7938E6-8DFA-40B7-B4C4-EACC6D85FC31}" sibTransId="{C2176686-D23E-48EB-9D1B-1A1B46236638}"/>
    <dgm:cxn modelId="{1DA96B43-F13F-4E1C-AACB-B3BFA344927C}" srcId="{B6E26FFC-9977-4BBC-BEC7-3D6B63754E52}" destId="{295DED31-030F-4994-B215-39194DA576C6}" srcOrd="2" destOrd="0" parTransId="{BD2F4C24-2666-4F9C-BB65-ED1381282C02}" sibTransId="{F675B69C-7545-4965-9043-5CB874E20094}"/>
    <dgm:cxn modelId="{DF6F7B16-29A5-45A1-BD76-1A73021D50AC}" type="presOf" srcId="{3535661C-0D20-458A-AF92-1682E06D6BB6}" destId="{86146B22-5360-4D1B-AC91-3378F10134EE}" srcOrd="0" destOrd="2" presId="urn:microsoft.com/office/officeart/2005/8/layout/hList6"/>
    <dgm:cxn modelId="{D589825F-DBC1-49DE-A8FA-A28F476B10F0}" srcId="{082E8A29-955A-4C7C-A174-3E9DCD4DC89B}" destId="{3959EBAA-523C-4DEE-8155-2258782FDD6E}" srcOrd="1" destOrd="0" parTransId="{1C9E63FF-8191-4323-8481-4C9EB3A7DBCD}" sibTransId="{72B4AC9D-1594-44C2-BA2B-29B7A2569A0A}"/>
    <dgm:cxn modelId="{D516ED1E-585E-4EE3-A2DF-14C6A7928910}" type="presOf" srcId="{50D864CC-63E2-4DD9-A62D-0501E3945D4A}" destId="{86146B22-5360-4D1B-AC91-3378F10134EE}" srcOrd="0" destOrd="1" presId="urn:microsoft.com/office/officeart/2005/8/layout/hList6"/>
    <dgm:cxn modelId="{BF2A4CF1-5633-4CF0-953D-7DC7434DA6EC}" type="presOf" srcId="{3DDB566E-694A-4A61-BB78-575F24B172E1}" destId="{25A33852-3C4B-4406-8856-3A4D6201948C}" srcOrd="0" destOrd="1" presId="urn:microsoft.com/office/officeart/2005/8/layout/hList6"/>
    <dgm:cxn modelId="{2E55789F-25AC-48DE-B0C5-F6FDF1E77942}" type="presOf" srcId="{3959EBAA-523C-4DEE-8155-2258782FDD6E}" destId="{98302F07-D6A9-46A5-9807-EBF6C9F5B2DD}" srcOrd="0" destOrd="2" presId="urn:microsoft.com/office/officeart/2005/8/layout/hList6"/>
    <dgm:cxn modelId="{E8821F86-B311-4135-88C9-39C4E161DD68}" type="presOf" srcId="{ADD49FFA-C7D8-4FE9-801C-32CF3C4692EC}" destId="{25A33852-3C4B-4406-8856-3A4D6201948C}" srcOrd="0" destOrd="3" presId="urn:microsoft.com/office/officeart/2005/8/layout/hList6"/>
    <dgm:cxn modelId="{751515B8-099C-4FCA-82F5-37A1C01747F0}" srcId="{6D0E5D9F-7263-4526-A227-51301233F549}" destId="{3DDB566E-694A-4A61-BB78-575F24B172E1}" srcOrd="0" destOrd="0" parTransId="{BF1E08B8-E62D-4087-81CF-2A20DC786AFE}" sibTransId="{E8D83229-4DE0-4C06-9B88-24023D14E143}"/>
    <dgm:cxn modelId="{61F0C814-F6F1-48A5-9135-6A7ADCAAED42}" srcId="{6D0E5D9F-7263-4526-A227-51301233F549}" destId="{ADD49FFA-C7D8-4FE9-801C-32CF3C4692EC}" srcOrd="2" destOrd="0" parTransId="{3D17B2E1-F2CB-49B8-B83B-3776162EEC57}" sibTransId="{9B6F5E52-D20F-46B2-BF1E-4B7F9EC940D0}"/>
    <dgm:cxn modelId="{E0628ADE-F44C-4DD0-B8C1-C84BB50E71A0}" srcId="{082E8A29-955A-4C7C-A174-3E9DCD4DC89B}" destId="{AF9C365C-2139-41D2-98EC-452A19E77241}" srcOrd="2" destOrd="0" parTransId="{2E0BF4CA-F242-435B-8EA2-748ECF4B4DB2}" sibTransId="{D95D68A7-F33C-4531-BDA3-9579527DC77A}"/>
    <dgm:cxn modelId="{EDB56D53-B013-4993-9AFB-5B290C3C68A3}" type="presOf" srcId="{6D0E5D9F-7263-4526-A227-51301233F549}" destId="{25A33852-3C4B-4406-8856-3A4D6201948C}" srcOrd="0" destOrd="0" presId="urn:microsoft.com/office/officeart/2005/8/layout/hList6"/>
    <dgm:cxn modelId="{6117B590-393A-44F9-A7D5-DB66F141CEAD}" type="presOf" srcId="{B6E26FFC-9977-4BBC-BEC7-3D6B63754E52}" destId="{DAD9059A-916A-4916-A2A8-B42491568DD3}" srcOrd="0" destOrd="0" presId="urn:microsoft.com/office/officeart/2005/8/layout/hList6"/>
    <dgm:cxn modelId="{4DB6B821-0470-497F-B058-F71E76326D70}" srcId="{E5E95E82-EF79-43CA-AA86-43B0E1CBCD3F}" destId="{3535661C-0D20-458A-AF92-1682E06D6BB6}" srcOrd="1" destOrd="0" parTransId="{708E086C-4430-492D-9F09-04E3E1CE57A0}" sibTransId="{44262319-B30F-437A-9F54-B43C383497AC}"/>
    <dgm:cxn modelId="{8910F93B-7180-4A52-9856-879D102D33F8}" srcId="{6D0E5D9F-7263-4526-A227-51301233F549}" destId="{357008B7-F3FD-489F-A410-81C9A9EFE4DA}" srcOrd="1" destOrd="0" parTransId="{ED5EFE54-4C6D-4A88-939B-CE66C6668425}" sibTransId="{87BC108C-4915-4A4B-8565-E4BD28BA3C35}"/>
    <dgm:cxn modelId="{36C9279F-3BE8-42EE-BBA6-54F287105F70}" type="presOf" srcId="{357008B7-F3FD-489F-A410-81C9A9EFE4DA}" destId="{25A33852-3C4B-4406-8856-3A4D6201948C}" srcOrd="0" destOrd="2" presId="urn:microsoft.com/office/officeart/2005/8/layout/hList6"/>
    <dgm:cxn modelId="{7C6FBD66-8BA8-4AFE-BA22-63A400E4FD45}" type="presOf" srcId="{AF9C365C-2139-41D2-98EC-452A19E77241}" destId="{98302F07-D6A9-46A5-9807-EBF6C9F5B2DD}" srcOrd="0" destOrd="3" presId="urn:microsoft.com/office/officeart/2005/8/layout/hList6"/>
    <dgm:cxn modelId="{48287F03-DEA2-4C4A-82A4-A67957AA1195}" type="presOf" srcId="{E5E95E82-EF79-43CA-AA86-43B0E1CBCD3F}" destId="{86146B22-5360-4D1B-AC91-3378F10134EE}" srcOrd="0" destOrd="0" presId="urn:microsoft.com/office/officeart/2005/8/layout/hList6"/>
    <dgm:cxn modelId="{CBBE36F3-B568-4504-A37B-6E0D946B1E10}" srcId="{B6E26FFC-9977-4BBC-BEC7-3D6B63754E52}" destId="{2D7CEC34-CEAC-4BCA-BE2C-E95AAB5DF785}" srcOrd="0" destOrd="0" parTransId="{934423F7-536C-4BA8-9011-D5560FF7F574}" sibTransId="{E1B734C0-6BA8-42A3-BDA3-747E56B3C413}"/>
    <dgm:cxn modelId="{7B1C3940-BF8D-451D-AB2F-5D6D5ABCB76A}" type="presOf" srcId="{CF9055CF-8DEB-4A02-949A-DE72B6AC5D37}" destId="{6F1872F4-A030-4D64-A17C-72EA1ABBD62E}" srcOrd="0" destOrd="0" presId="urn:microsoft.com/office/officeart/2005/8/layout/hList6"/>
    <dgm:cxn modelId="{67A03D8F-F327-4A9F-ABBC-1EB67EFD1ECB}" srcId="{082E8A29-955A-4C7C-A174-3E9DCD4DC89B}" destId="{23A0DE4A-FE92-496E-B335-3433CEFB74E9}" srcOrd="0" destOrd="0" parTransId="{68935D38-FEDC-4CD3-8002-43CB3944BEAF}" sibTransId="{55DF926D-029A-4E18-95C4-77A5A37CAE40}"/>
    <dgm:cxn modelId="{25AEB7B2-633B-4F36-A419-BE9CBC2B0069}" type="presOf" srcId="{39C0BB47-BFF3-4045-BA96-2E7D2B0340F6}" destId="{DAD9059A-916A-4916-A2A8-B42491568DD3}" srcOrd="0" destOrd="2" presId="urn:microsoft.com/office/officeart/2005/8/layout/hList6"/>
    <dgm:cxn modelId="{A357B389-15BD-4A4A-8EDA-33E2B9A69605}" type="presOf" srcId="{2D7CEC34-CEAC-4BCA-BE2C-E95AAB5DF785}" destId="{DAD9059A-916A-4916-A2A8-B42491568DD3}" srcOrd="0" destOrd="1" presId="urn:microsoft.com/office/officeart/2005/8/layout/hList6"/>
    <dgm:cxn modelId="{C8C462C6-33A3-4E8B-91FE-36DBE92F1C4A}" srcId="{CF9055CF-8DEB-4A02-949A-DE72B6AC5D37}" destId="{6D0E5D9F-7263-4526-A227-51301233F549}" srcOrd="2" destOrd="0" parTransId="{23416D07-25F8-426C-BC65-639E6BCF4D6D}" sibTransId="{DE289E29-1989-4D8E-8AA6-F030105B3F13}"/>
    <dgm:cxn modelId="{FB8541C0-3895-4553-A4C7-34B81A3C4A0B}" srcId="{E5E95E82-EF79-43CA-AA86-43B0E1CBCD3F}" destId="{A81358E0-3DE7-41AD-A28C-ABB22548B1F6}" srcOrd="2" destOrd="0" parTransId="{262E0B94-6EA9-4797-B705-959D7B185F91}" sibTransId="{77756FBB-BF6C-4D78-803E-BCC851F1DA03}"/>
    <dgm:cxn modelId="{87DCAF29-AD49-4234-B0BD-C328E06CA9F4}" type="presOf" srcId="{DEE1185F-49D5-47D9-8256-C424E4DCC67B}" destId="{86146B22-5360-4D1B-AC91-3378F10134EE}" srcOrd="0" destOrd="4" presId="urn:microsoft.com/office/officeart/2005/8/layout/hList6"/>
    <dgm:cxn modelId="{D6EAE955-77D5-414E-A500-2965C93FF9EB}" type="presParOf" srcId="{6F1872F4-A030-4D64-A17C-72EA1ABBD62E}" destId="{98302F07-D6A9-46A5-9807-EBF6C9F5B2DD}" srcOrd="0" destOrd="0" presId="urn:microsoft.com/office/officeart/2005/8/layout/hList6"/>
    <dgm:cxn modelId="{D2D89654-7544-4D04-852A-02F1F47B0F9D}" type="presParOf" srcId="{6F1872F4-A030-4D64-A17C-72EA1ABBD62E}" destId="{6681DF6F-8E98-430C-9A87-14BEC6C3269E}" srcOrd="1" destOrd="0" presId="urn:microsoft.com/office/officeart/2005/8/layout/hList6"/>
    <dgm:cxn modelId="{9E543EEC-4974-4D5E-9D4B-5F20CC802496}" type="presParOf" srcId="{6F1872F4-A030-4D64-A17C-72EA1ABBD62E}" destId="{DAD9059A-916A-4916-A2A8-B42491568DD3}" srcOrd="2" destOrd="0" presId="urn:microsoft.com/office/officeart/2005/8/layout/hList6"/>
    <dgm:cxn modelId="{699B01D4-658F-470C-8C85-C5488B1E6091}" type="presParOf" srcId="{6F1872F4-A030-4D64-A17C-72EA1ABBD62E}" destId="{39AEACD1-F8CF-4528-8379-DAA829B3790B}" srcOrd="3" destOrd="0" presId="urn:microsoft.com/office/officeart/2005/8/layout/hList6"/>
    <dgm:cxn modelId="{E4D1DE72-E8F7-48D8-AC72-35798826D13A}" type="presParOf" srcId="{6F1872F4-A030-4D64-A17C-72EA1ABBD62E}" destId="{25A33852-3C4B-4406-8856-3A4D6201948C}" srcOrd="4" destOrd="0" presId="urn:microsoft.com/office/officeart/2005/8/layout/hList6"/>
    <dgm:cxn modelId="{BCEC261A-9AC9-4D87-9E81-6A915215DBFA}" type="presParOf" srcId="{6F1872F4-A030-4D64-A17C-72EA1ABBD62E}" destId="{562EDDC3-60FD-463F-A6DB-A597D604B642}" srcOrd="5" destOrd="0" presId="urn:microsoft.com/office/officeart/2005/8/layout/hList6"/>
    <dgm:cxn modelId="{C2A14B01-4E62-46BE-BDBA-F7FBC8919875}" type="presParOf" srcId="{6F1872F4-A030-4D64-A17C-72EA1ABBD62E}" destId="{86146B22-5360-4D1B-AC91-3378F10134EE}" srcOrd="6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xmlns="" relId="rId1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8302F07-D6A9-46A5-9807-EBF6C9F5B2DD}">
      <dsp:nvSpPr>
        <dsp:cNvPr id="0" name=""/>
        <dsp:cNvSpPr/>
      </dsp:nvSpPr>
      <dsp:spPr>
        <a:xfrm rot="16200000">
          <a:off x="-854037" y="854037"/>
          <a:ext cx="3986213" cy="2278137"/>
        </a:xfrm>
        <a:prstGeom prst="flowChartManualOperation">
          <a:avLst/>
        </a:prstGeom>
        <a:solidFill>
          <a:schemeClr val="tx2">
            <a:alpha val="9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5100" tIns="0" rIns="165100" bIns="0" numCol="1" spcCol="1270" anchor="t" anchorCtr="0">
          <a:noAutofit/>
        </a:bodyPr>
        <a:lstStyle/>
        <a:p>
          <a:pPr lvl="0" algn="l" defTabSz="914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600" b="0" i="0" kern="1200" noProof="0" dirty="0" smtClean="0">
              <a:solidFill>
                <a:srgbClr val="000099"/>
              </a:solidFill>
              <a:latin typeface="Calibri"/>
              <a:ea typeface="+mn-ea"/>
              <a:cs typeface="+mn-cs"/>
            </a:rPr>
            <a:t>Antonio</a:t>
          </a:r>
          <a:r>
            <a:rPr lang="it-IT" sz="2600" b="0" i="0" kern="1200" baseline="0" noProof="0" dirty="0" smtClean="0">
              <a:solidFill>
                <a:srgbClr val="000099"/>
              </a:solidFill>
              <a:latin typeface="Calibri"/>
              <a:ea typeface="+mn-ea"/>
              <a:cs typeface="+mn-cs"/>
            </a:rPr>
            <a:t> Della Monica</a:t>
          </a:r>
          <a:endParaRPr lang="it-IT" sz="2600" b="0" i="0" kern="1200" noProof="0" dirty="0">
            <a:solidFill>
              <a:srgbClr val="000099"/>
            </a:solidFill>
            <a:latin typeface="Calibri"/>
            <a:ea typeface="+mn-ea"/>
            <a:cs typeface="+mn-cs"/>
          </a:endParaRPr>
        </a:p>
        <a:p>
          <a:pPr marL="228600" lvl="1" indent="-228600" algn="l" defTabSz="914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2000" b="0" i="0" kern="1200" noProof="0" dirty="0" smtClean="0">
              <a:solidFill>
                <a:srgbClr val="000099"/>
              </a:solidFill>
              <a:latin typeface="Calibri"/>
              <a:ea typeface="+mn-ea"/>
              <a:cs typeface="+mn-cs"/>
            </a:rPr>
            <a:t>Età : 16</a:t>
          </a:r>
          <a:endParaRPr lang="it-IT" sz="2000" b="0" i="0" kern="1200" noProof="0" dirty="0">
            <a:solidFill>
              <a:srgbClr val="000099"/>
            </a:solidFill>
            <a:latin typeface="Calibri"/>
            <a:ea typeface="+mn-ea"/>
            <a:cs typeface="+mn-cs"/>
          </a:endParaRPr>
        </a:p>
        <a:p>
          <a:pPr marL="228600" lvl="1" indent="-228600" algn="l" defTabSz="914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2000" b="0" i="0" kern="1200" noProof="0" dirty="0" smtClean="0">
              <a:solidFill>
                <a:srgbClr val="000099"/>
              </a:solidFill>
              <a:latin typeface="Calibri"/>
              <a:ea typeface="+mn-ea"/>
              <a:cs typeface="+mn-cs"/>
            </a:rPr>
            <a:t>Web Design</a:t>
          </a:r>
          <a:r>
            <a:rPr lang="it-IT" sz="2000" b="0" i="0" kern="1200" noProof="0" dirty="0" smtClean="0">
              <a:solidFill>
                <a:srgbClr val="0000CC"/>
              </a:solidFill>
              <a:latin typeface="Calibri"/>
              <a:ea typeface="+mn-ea"/>
              <a:cs typeface="+mn-cs"/>
            </a:rPr>
            <a:t>er</a:t>
          </a:r>
          <a:endParaRPr lang="it-IT" sz="2000" b="0" i="0" kern="1200" noProof="0" dirty="0">
            <a:solidFill>
              <a:srgbClr val="0000CC"/>
            </a:solidFill>
            <a:latin typeface="Calibri"/>
            <a:ea typeface="+mn-ea"/>
            <a:cs typeface="+mn-cs"/>
          </a:endParaRPr>
        </a:p>
        <a:p>
          <a:pPr marL="228600" lvl="1" indent="-228600" algn="l" defTabSz="914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2000" b="0" i="0" kern="1200" noProof="0" dirty="0" smtClean="0">
              <a:solidFill>
                <a:srgbClr val="0000CC"/>
              </a:solidFill>
              <a:latin typeface="Calibri"/>
              <a:ea typeface="+mn-ea"/>
              <a:cs typeface="+mn-cs"/>
            </a:rPr>
            <a:t>Classe:3E</a:t>
          </a:r>
          <a:endParaRPr lang="it-IT" sz="2000" b="0" i="0" kern="1200" noProof="0" dirty="0">
            <a:solidFill>
              <a:srgbClr val="0000CC"/>
            </a:solidFill>
            <a:latin typeface="Calibri"/>
            <a:ea typeface="+mn-ea"/>
            <a:cs typeface="+mn-cs"/>
          </a:endParaRPr>
        </a:p>
      </dsp:txBody>
      <dsp:txXfrm rot="16200000">
        <a:off x="-854037" y="854037"/>
        <a:ext cx="3986213" cy="2278137"/>
      </dsp:txXfrm>
    </dsp:sp>
    <dsp:sp modelId="{DAD9059A-916A-4916-A2A8-B42491568DD3}">
      <dsp:nvSpPr>
        <dsp:cNvPr id="0" name=""/>
        <dsp:cNvSpPr/>
      </dsp:nvSpPr>
      <dsp:spPr>
        <a:xfrm rot="16200000">
          <a:off x="1597281" y="854037"/>
          <a:ext cx="3986213" cy="2278137"/>
        </a:xfrm>
        <a:prstGeom prst="flowChartManualOperation">
          <a:avLst/>
        </a:prstGeom>
        <a:solidFill>
          <a:schemeClr val="tx2">
            <a:alpha val="9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5100" tIns="0" rIns="165100" bIns="0" numCol="1" spcCol="1270" anchor="t" anchorCtr="0">
          <a:noAutofit/>
        </a:bodyPr>
        <a:lstStyle/>
        <a:p>
          <a:pPr lvl="0" algn="l" defTabSz="914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600" b="0" i="0" kern="1200" noProof="0" dirty="0" smtClean="0">
              <a:solidFill>
                <a:srgbClr val="000099"/>
              </a:solidFill>
              <a:latin typeface="Calibri"/>
              <a:ea typeface="+mn-ea"/>
              <a:cs typeface="+mn-cs"/>
            </a:rPr>
            <a:t>Andrea Magno</a:t>
          </a:r>
          <a:endParaRPr lang="it-IT" sz="2600" b="0" i="0" kern="1200" noProof="0" dirty="0">
            <a:solidFill>
              <a:srgbClr val="000099"/>
            </a:solidFill>
            <a:latin typeface="Calibri"/>
            <a:ea typeface="+mn-ea"/>
            <a:cs typeface="+mn-cs"/>
          </a:endParaRPr>
        </a:p>
        <a:p>
          <a:pPr marL="171450" lvl="1" indent="-171450" algn="l" defTabSz="914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1800" b="0" i="0" kern="1200" noProof="0" dirty="0" smtClean="0">
              <a:solidFill>
                <a:srgbClr val="000099"/>
              </a:solidFill>
              <a:latin typeface="Calibri"/>
              <a:ea typeface="+mn-ea"/>
              <a:cs typeface="+mn-cs"/>
            </a:rPr>
            <a:t>Età : 16</a:t>
          </a:r>
          <a:endParaRPr lang="it-IT" sz="1800" b="0" i="0" kern="1200" noProof="0" dirty="0">
            <a:solidFill>
              <a:srgbClr val="000099"/>
            </a:solidFill>
            <a:latin typeface="Calibri"/>
            <a:ea typeface="+mn-ea"/>
            <a:cs typeface="+mn-cs"/>
          </a:endParaRPr>
        </a:p>
        <a:p>
          <a:pPr marL="171450" lvl="1" indent="-171450" algn="l" defTabSz="914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1800" b="0" i="0" kern="1200" noProof="0" dirty="0" smtClean="0">
              <a:solidFill>
                <a:srgbClr val="000099"/>
              </a:solidFill>
              <a:latin typeface="Calibri"/>
              <a:ea typeface="+mn-ea"/>
              <a:cs typeface="+mn-cs"/>
            </a:rPr>
            <a:t>Gestione </a:t>
          </a:r>
          <a:r>
            <a:rPr lang="it-IT" sz="1800" b="0" i="0" kern="1200" noProof="0" dirty="0" smtClean="0">
              <a:solidFill>
                <a:srgbClr val="000099"/>
              </a:solidFill>
              <a:latin typeface="Calibri"/>
              <a:ea typeface="+mn-ea"/>
              <a:cs typeface="+mn-cs"/>
            </a:rPr>
            <a:t>articoli</a:t>
          </a:r>
          <a:endParaRPr lang="it-IT" sz="1800" b="0" i="0" kern="1200" noProof="0" dirty="0">
            <a:solidFill>
              <a:srgbClr val="000099"/>
            </a:solidFill>
            <a:latin typeface="Calibri"/>
            <a:ea typeface="+mn-ea"/>
            <a:cs typeface="+mn-cs"/>
          </a:endParaRPr>
        </a:p>
        <a:p>
          <a:pPr marL="171450" lvl="1" indent="-171450" algn="l" defTabSz="914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1800" b="0" i="0" kern="1200" noProof="0" dirty="0" smtClean="0">
              <a:solidFill>
                <a:srgbClr val="0000CC"/>
              </a:solidFill>
              <a:latin typeface="Calibri"/>
              <a:ea typeface="+mn-ea"/>
              <a:cs typeface="+mn-cs"/>
            </a:rPr>
            <a:t>Classe:3E</a:t>
          </a:r>
          <a:r>
            <a:rPr lang="it-IT" sz="1800" b="0" i="0" kern="1200" noProof="0" dirty="0" smtClean="0">
              <a:solidFill>
                <a:srgbClr val="000099"/>
              </a:solidFill>
              <a:latin typeface="Calibri"/>
              <a:ea typeface="+mn-ea"/>
              <a:cs typeface="+mn-cs"/>
            </a:rPr>
            <a:t> </a:t>
          </a:r>
          <a:endParaRPr lang="it-IT" sz="1800" b="0" i="0" kern="1200" noProof="0" dirty="0">
            <a:solidFill>
              <a:srgbClr val="000099"/>
            </a:solidFill>
            <a:latin typeface="Calibri"/>
            <a:ea typeface="+mn-ea"/>
            <a:cs typeface="+mn-cs"/>
          </a:endParaRPr>
        </a:p>
      </dsp:txBody>
      <dsp:txXfrm rot="16200000">
        <a:off x="1597281" y="854037"/>
        <a:ext cx="3986213" cy="2278137"/>
      </dsp:txXfrm>
    </dsp:sp>
    <dsp:sp modelId="{25A33852-3C4B-4406-8856-3A4D6201948C}">
      <dsp:nvSpPr>
        <dsp:cNvPr id="0" name=""/>
        <dsp:cNvSpPr/>
      </dsp:nvSpPr>
      <dsp:spPr>
        <a:xfrm rot="16200000">
          <a:off x="4046280" y="854037"/>
          <a:ext cx="3986213" cy="2278137"/>
        </a:xfrm>
        <a:prstGeom prst="flowChartManualOperation">
          <a:avLst/>
        </a:prstGeom>
        <a:solidFill>
          <a:schemeClr val="tx2">
            <a:alpha val="9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5100" tIns="0" rIns="165100" bIns="0" numCol="1" spcCol="1270" anchor="t" anchorCtr="0">
          <a:noAutofit/>
        </a:bodyPr>
        <a:lstStyle/>
        <a:p>
          <a:pPr lvl="0" algn="l" defTabSz="914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600" b="0" i="0" kern="1200" noProof="0" dirty="0" smtClean="0">
              <a:solidFill>
                <a:srgbClr val="000099"/>
              </a:solidFill>
              <a:latin typeface="Calibri"/>
              <a:ea typeface="+mn-ea"/>
              <a:cs typeface="+mn-cs"/>
            </a:rPr>
            <a:t>Alfonso Esposito</a:t>
          </a:r>
          <a:endParaRPr lang="it-IT" sz="2600" b="0" i="0" kern="1200" noProof="0" dirty="0">
            <a:solidFill>
              <a:srgbClr val="000099"/>
            </a:solidFill>
            <a:latin typeface="Calibri"/>
            <a:ea typeface="+mn-ea"/>
            <a:cs typeface="+mn-cs"/>
          </a:endParaRPr>
        </a:p>
        <a:p>
          <a:pPr marL="171450" lvl="1" indent="-171450" algn="l" defTabSz="914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1800" b="0" i="0" kern="1200" noProof="0" dirty="0" smtClean="0">
              <a:solidFill>
                <a:srgbClr val="000099"/>
              </a:solidFill>
              <a:latin typeface="Calibri"/>
              <a:ea typeface="+mn-ea"/>
              <a:cs typeface="+mn-cs"/>
            </a:rPr>
            <a:t>Età : 16</a:t>
          </a:r>
          <a:endParaRPr lang="it-IT" sz="1800" b="0" i="0" kern="1200" noProof="0" dirty="0">
            <a:solidFill>
              <a:srgbClr val="000099"/>
            </a:solidFill>
            <a:latin typeface="Calibri"/>
            <a:ea typeface="+mn-ea"/>
            <a:cs typeface="+mn-cs"/>
          </a:endParaRPr>
        </a:p>
        <a:p>
          <a:pPr marL="171450" lvl="1" indent="-171450" algn="l" defTabSz="914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1800" b="0" i="0" kern="1200" noProof="0" dirty="0" smtClean="0">
              <a:solidFill>
                <a:srgbClr val="000099"/>
              </a:solidFill>
              <a:latin typeface="Calibri"/>
              <a:ea typeface="+mn-ea"/>
              <a:cs typeface="+mn-cs"/>
            </a:rPr>
            <a:t>Articolista</a:t>
          </a:r>
          <a:endParaRPr lang="it-IT" sz="1800" b="0" i="0" kern="1200" noProof="0" dirty="0">
            <a:solidFill>
              <a:srgbClr val="000099"/>
            </a:solidFill>
            <a:latin typeface="Calibri"/>
            <a:ea typeface="+mn-ea"/>
            <a:cs typeface="+mn-cs"/>
          </a:endParaRPr>
        </a:p>
        <a:p>
          <a:pPr marL="171450" lvl="1" indent="-171450" algn="l" defTabSz="914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1800" b="0" i="0" kern="1200" noProof="0" dirty="0" smtClean="0">
              <a:solidFill>
                <a:srgbClr val="0000CC"/>
              </a:solidFill>
              <a:latin typeface="Calibri"/>
              <a:ea typeface="+mn-ea"/>
              <a:cs typeface="+mn-cs"/>
            </a:rPr>
            <a:t>Classe:3E</a:t>
          </a:r>
          <a:endParaRPr lang="it-IT" sz="1800" b="0" i="0" kern="1200" noProof="0" dirty="0">
            <a:solidFill>
              <a:srgbClr val="000099"/>
            </a:solidFill>
            <a:latin typeface="Calibri"/>
            <a:ea typeface="+mn-ea"/>
            <a:cs typeface="+mn-cs"/>
          </a:endParaRPr>
        </a:p>
      </dsp:txBody>
      <dsp:txXfrm rot="16200000">
        <a:off x="4046280" y="854037"/>
        <a:ext cx="3986213" cy="2278137"/>
      </dsp:txXfrm>
    </dsp:sp>
    <dsp:sp modelId="{86146B22-5360-4D1B-AC91-3378F10134EE}">
      <dsp:nvSpPr>
        <dsp:cNvPr id="0" name=""/>
        <dsp:cNvSpPr/>
      </dsp:nvSpPr>
      <dsp:spPr>
        <a:xfrm rot="16200000">
          <a:off x="6495278" y="854037"/>
          <a:ext cx="3986213" cy="2278137"/>
        </a:xfrm>
        <a:prstGeom prst="flowChartManualOperation">
          <a:avLst/>
        </a:prstGeom>
        <a:solidFill>
          <a:schemeClr val="tx2">
            <a:alpha val="9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5100" tIns="0" rIns="165100" bIns="0" numCol="1" spcCol="1270" anchor="t" anchorCtr="0">
          <a:noAutofit/>
        </a:bodyPr>
        <a:lstStyle/>
        <a:p>
          <a:pPr lvl="0" algn="l" defTabSz="914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600" b="0" i="0" kern="1200" noProof="0" dirty="0" smtClean="0">
              <a:solidFill>
                <a:srgbClr val="000099"/>
              </a:solidFill>
              <a:latin typeface="Calibri"/>
              <a:ea typeface="+mn-ea"/>
              <a:cs typeface="+mn-cs"/>
            </a:rPr>
            <a:t>Gerardo Gullo</a:t>
          </a:r>
          <a:endParaRPr lang="it-IT" sz="2600" b="0" i="0" kern="1200" noProof="0" dirty="0">
            <a:solidFill>
              <a:srgbClr val="000099"/>
            </a:solidFill>
            <a:latin typeface="Calibri"/>
            <a:ea typeface="+mn-ea"/>
            <a:cs typeface="+mn-cs"/>
          </a:endParaRPr>
        </a:p>
        <a:p>
          <a:pPr marL="171450" lvl="1" indent="-171450" algn="l" defTabSz="914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it-IT" sz="1800" b="0" i="0" kern="1200" noProof="0" dirty="0">
            <a:solidFill>
              <a:srgbClr val="000099"/>
            </a:solidFill>
            <a:latin typeface="Calibri"/>
            <a:ea typeface="+mn-ea"/>
            <a:cs typeface="+mn-cs"/>
          </a:endParaRPr>
        </a:p>
        <a:p>
          <a:pPr marL="171450" lvl="1" indent="-171450" algn="l" defTabSz="914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1800" b="0" i="0" kern="1200" noProof="0" dirty="0" smtClean="0">
              <a:solidFill>
                <a:srgbClr val="000099"/>
              </a:solidFill>
              <a:latin typeface="Calibri"/>
              <a:ea typeface="+mn-ea"/>
              <a:cs typeface="+mn-cs"/>
            </a:rPr>
            <a:t>Età : 16</a:t>
          </a:r>
          <a:endParaRPr lang="it-IT" sz="1800" b="0" i="0" kern="1200" noProof="0" dirty="0">
            <a:solidFill>
              <a:srgbClr val="000099"/>
            </a:solidFill>
            <a:latin typeface="Calibri"/>
            <a:ea typeface="+mn-ea"/>
            <a:cs typeface="+mn-cs"/>
          </a:endParaRPr>
        </a:p>
        <a:p>
          <a:pPr marL="171450" lvl="1" indent="-171450" algn="l" defTabSz="914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1800" b="0" i="0" kern="1200" noProof="0" dirty="0" smtClean="0">
              <a:solidFill>
                <a:srgbClr val="000099"/>
              </a:solidFill>
              <a:latin typeface="Calibri"/>
              <a:ea typeface="+mn-ea"/>
              <a:cs typeface="+mn-cs"/>
            </a:rPr>
            <a:t>Articolista</a:t>
          </a:r>
          <a:endParaRPr lang="it-IT" sz="1800" b="0" i="0" kern="1200" noProof="0" dirty="0">
            <a:solidFill>
              <a:srgbClr val="000099"/>
            </a:solidFill>
            <a:latin typeface="Calibri"/>
            <a:ea typeface="+mn-ea"/>
            <a:cs typeface="+mn-cs"/>
          </a:endParaRPr>
        </a:p>
        <a:p>
          <a:pPr marL="171450" lvl="1" indent="-171450" algn="l" defTabSz="914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1800" b="0" i="0" kern="1200" noProof="0" dirty="0" smtClean="0">
              <a:solidFill>
                <a:srgbClr val="0000CC"/>
              </a:solidFill>
              <a:latin typeface="Calibri"/>
              <a:ea typeface="+mn-ea"/>
              <a:cs typeface="+mn-cs"/>
            </a:rPr>
            <a:t>Classe:3G</a:t>
          </a:r>
          <a:endParaRPr lang="it-IT" sz="1800" b="0" i="0" kern="1200" noProof="0" dirty="0">
            <a:solidFill>
              <a:srgbClr val="000099"/>
            </a:solidFill>
            <a:latin typeface="Calibri"/>
            <a:ea typeface="+mn-ea"/>
            <a:cs typeface="+mn-cs"/>
          </a:endParaRPr>
        </a:p>
      </dsp:txBody>
      <dsp:txXfrm rot="16200000">
        <a:off x="6495278" y="854037"/>
        <a:ext cx="3986213" cy="227813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EBDA6D-DC69-4DCE-BAF7-6763517D3376}" type="datetimeFigureOut">
              <a:rPr lang="it-IT"/>
              <a:pPr/>
              <a:t>16/01/2014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977E94-A6AB-4E02-8E43-E89F9CF4757F}" type="slidenum">
              <a:rPr/>
              <a:pPr/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21542583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7F6C43-988E-4257-9A1C-C162EF036D58}" type="datetimeFigureOut">
              <a:rPr lang="it-IT"/>
              <a:pPr/>
              <a:t>16/01/2014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D491D0-8E1B-49C7-849B-A28568D94497}" type="slidenum">
              <a:rPr/>
              <a:pPr/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17263258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D491D0-8E1B-49C7-849B-A28568D94497}" type="slidenum">
              <a:rPr lang="it-IT" smtClean="0"/>
              <a:pPr/>
              <a:t>1</a:t>
            </a:fld>
            <a:endParaRPr lang="it-IT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D491D0-8E1B-49C7-849B-A28568D94497}" type="slidenum">
              <a:rPr lang="it-IT" smtClean="0"/>
              <a:pPr/>
              <a:t>10</a:t>
            </a:fld>
            <a:endParaRPr lang="it-IT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D491D0-8E1B-49C7-849B-A28568D94497}" type="slidenum">
              <a:rPr lang="it-IT" smtClean="0"/>
              <a:pPr/>
              <a:t>11</a:t>
            </a:fld>
            <a:endParaRPr lang="it-IT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D491D0-8E1B-49C7-849B-A28568D94497}" type="slidenum">
              <a:rPr lang="it-IT" smtClean="0"/>
              <a:pPr/>
              <a:t>12</a:t>
            </a:fld>
            <a:endParaRPr lang="it-IT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D491D0-8E1B-49C7-849B-A28568D94497}" type="slidenum">
              <a:rPr lang="it-IT" smtClean="0"/>
              <a:pPr/>
              <a:t>13</a:t>
            </a:fld>
            <a:endParaRPr lang="it-IT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D491D0-8E1B-49C7-849B-A28568D94497}" type="slidenum">
              <a:rPr lang="it-IT" smtClean="0"/>
              <a:pPr/>
              <a:t>2</a:t>
            </a:fld>
            <a:endParaRPr lang="it-IT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D491D0-8E1B-49C7-849B-A28568D94497}" type="slidenum">
              <a:rPr lang="it-IT" smtClean="0"/>
              <a:pPr/>
              <a:t>3</a:t>
            </a:fld>
            <a:endParaRPr lang="it-IT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D491D0-8E1B-49C7-849B-A28568D94497}" type="slidenum">
              <a:rPr lang="it-IT" smtClean="0"/>
              <a:pPr/>
              <a:t>4</a:t>
            </a:fld>
            <a:endParaRPr lang="it-IT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D491D0-8E1B-49C7-849B-A28568D94497}" type="slidenum">
              <a:rPr lang="it-IT" smtClean="0"/>
              <a:pPr/>
              <a:t>5</a:t>
            </a:fld>
            <a:endParaRPr lang="it-IT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D491D0-8E1B-49C7-849B-A28568D94497}" type="slidenum">
              <a:rPr lang="it-IT" smtClean="0"/>
              <a:pPr/>
              <a:t>6</a:t>
            </a:fld>
            <a:endParaRPr lang="it-IT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D491D0-8E1B-49C7-849B-A28568D94497}" type="slidenum">
              <a:rPr lang="it-IT" smtClean="0"/>
              <a:pPr/>
              <a:t>7</a:t>
            </a:fld>
            <a:endParaRPr lang="it-IT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D491D0-8E1B-49C7-849B-A28568D94497}" type="slidenum">
              <a:rPr lang="it-IT" smtClean="0"/>
              <a:pPr/>
              <a:t>8</a:t>
            </a:fld>
            <a:endParaRPr lang="it-IT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D491D0-8E1B-49C7-849B-A28568D94497}" type="slidenum">
              <a:rPr lang="it-IT" smtClean="0"/>
              <a:pPr/>
              <a:t>9</a:t>
            </a:fld>
            <a:endParaRPr lang="it-I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bg bwMode="invGray"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832533" y="1371600"/>
            <a:ext cx="9359467" cy="297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sp>
        <p:nvSpPr>
          <p:cNvPr id="10" name="Rectangle 9"/>
          <p:cNvSpPr/>
          <p:nvPr/>
        </p:nvSpPr>
        <p:spPr>
          <a:xfrm>
            <a:off x="2832533" y="4462272"/>
            <a:ext cx="9359467" cy="103327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">
          <a:xfrm>
            <a:off x="3175199" y="1943842"/>
            <a:ext cx="8500062" cy="2387600"/>
          </a:xfrm>
        </p:spPr>
        <p:txBody>
          <a:bodyPr anchor="b"/>
          <a:lstStyle>
            <a:lvl1pPr algn="l">
              <a:lnSpc>
                <a:spcPct val="90000"/>
              </a:lnSpc>
              <a:defRPr sz="6000" b="1">
                <a:solidFill>
                  <a:schemeClr val="tx1"/>
                </a:solidFill>
              </a:defRPr>
            </a:lvl1pPr>
          </a:lstStyle>
          <a:p>
            <a:r>
              <a:rPr lang="it-IT" noProof="0" smtClean="0"/>
              <a:t>Fare clic per modificare lo stile del titolo</a:t>
            </a:r>
            <a:endParaRPr lang="it-IT" noProof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75199" y="4538659"/>
            <a:ext cx="8500062" cy="865321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 noProof="0" smtClean="0"/>
              <a:t>Fare clic per modificare lo stile del sottotitolo dello schema</a:t>
            </a:r>
            <a:endParaRPr lang="it-IT" noProof="0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it-IT" noProof="0" smtClean="0"/>
              <a:pPr/>
              <a:t>16/01/2014</a:t>
            </a:fld>
            <a:endParaRPr lang="it-IT" noProof="0" dirty="0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noProof="0" dirty="0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 lang="it-IT" noProof="0" smtClean="0"/>
              <a:pPr/>
              <a:t>‹N›</a:t>
            </a:fld>
            <a:endParaRPr lang="it-IT" noProof="0" dirty="0"/>
          </a:p>
        </p:txBody>
      </p:sp>
    </p:spTree>
    <p:extLst>
      <p:ext uri="{BB962C8B-B14F-4D97-AF65-F5344CB8AC3E}">
        <p14:creationId xmlns:p14="http://schemas.microsoft.com/office/powerpoint/2010/main" xmlns="" val="30475499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noProof="0" smtClean="0"/>
              <a:t>Fare clic per modificare lo stile del titolo</a:t>
            </a:r>
            <a:endParaRPr lang="it-IT" noProof="0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noProof="0" smtClean="0"/>
              <a:t>Fare clic per modificare stili del testo dello schema</a:t>
            </a:r>
          </a:p>
          <a:p>
            <a:pPr lvl="1"/>
            <a:r>
              <a:rPr lang="it-IT" noProof="0" smtClean="0"/>
              <a:t>Secondo livello</a:t>
            </a:r>
          </a:p>
          <a:p>
            <a:pPr lvl="2"/>
            <a:r>
              <a:rPr lang="it-IT" noProof="0" smtClean="0"/>
              <a:t>Terzo livello</a:t>
            </a:r>
          </a:p>
          <a:p>
            <a:pPr lvl="3"/>
            <a:r>
              <a:rPr lang="it-IT" noProof="0" smtClean="0"/>
              <a:t>Quarto livello</a:t>
            </a:r>
          </a:p>
          <a:p>
            <a:pPr lvl="4"/>
            <a:r>
              <a:rPr lang="it-IT" noProof="0" smtClean="0"/>
              <a:t>Quinto livello</a:t>
            </a:r>
            <a:endParaRPr lang="it-IT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it-IT" noProof="0" smtClean="0"/>
              <a:pPr/>
              <a:t>16/01/2014</a:t>
            </a:fld>
            <a:endParaRPr lang="it-IT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 lang="it-IT" noProof="0" smtClean="0"/>
              <a:pPr/>
              <a:t>‹N›</a:t>
            </a:fld>
            <a:endParaRPr lang="it-IT" noProof="0" dirty="0"/>
          </a:p>
        </p:txBody>
      </p:sp>
    </p:spTree>
    <p:extLst>
      <p:ext uri="{BB962C8B-B14F-4D97-AF65-F5344CB8AC3E}">
        <p14:creationId xmlns:p14="http://schemas.microsoft.com/office/powerpoint/2010/main" xmlns="" val="26644058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itolo verticale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78199" y="462249"/>
            <a:ext cx="9693088" cy="5714714"/>
          </a:xfrm>
        </p:spPr>
        <p:txBody>
          <a:bodyPr vert="eaVert"/>
          <a:lstStyle/>
          <a:p>
            <a:pPr lvl="0"/>
            <a:r>
              <a:rPr lang="it-IT" noProof="0" smtClean="0"/>
              <a:t>Fare clic per modificare stili del testo dello schema</a:t>
            </a:r>
          </a:p>
          <a:p>
            <a:pPr lvl="1"/>
            <a:r>
              <a:rPr lang="it-IT" noProof="0" smtClean="0"/>
              <a:t>Secondo livello</a:t>
            </a:r>
          </a:p>
          <a:p>
            <a:pPr lvl="2"/>
            <a:r>
              <a:rPr lang="it-IT" noProof="0" smtClean="0"/>
              <a:t>Terzo livello</a:t>
            </a:r>
          </a:p>
          <a:p>
            <a:pPr lvl="3"/>
            <a:r>
              <a:rPr lang="it-IT" noProof="0" smtClean="0"/>
              <a:t>Quarto livello</a:t>
            </a:r>
          </a:p>
          <a:p>
            <a:pPr lvl="4"/>
            <a:r>
              <a:rPr lang="it-IT" noProof="0" smtClean="0"/>
              <a:t>Quinto livello</a:t>
            </a:r>
            <a:endParaRPr lang="it-IT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78199" y="6356350"/>
            <a:ext cx="1971947" cy="365125"/>
          </a:xfrm>
        </p:spPr>
        <p:txBody>
          <a:bodyPr/>
          <a:lstStyle/>
          <a:p>
            <a:fld id="{2CCFE9AC-F15C-4FA0-A6F1-298829FA691D}" type="datetimeFigureOut">
              <a:rPr lang="it-IT" noProof="0" smtClean="0"/>
              <a:pPr/>
              <a:t>16/01/2014</a:t>
            </a:fld>
            <a:endParaRPr lang="it-IT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382374" y="6356350"/>
            <a:ext cx="5687786" cy="365125"/>
          </a:xfrm>
        </p:spPr>
        <p:txBody>
          <a:bodyPr/>
          <a:lstStyle/>
          <a:p>
            <a:endParaRPr lang="it-IT" noProof="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invGray">
          <a:xfrm rot="5400000">
            <a:off x="7523375" y="2743540"/>
            <a:ext cx="6857433" cy="1371487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 rot="5400000">
            <a:off x="8267671" y="3370131"/>
            <a:ext cx="6858000" cy="1188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266348" y="462249"/>
            <a:ext cx="1370886" cy="5714714"/>
          </a:xfrm>
        </p:spPr>
        <p:txBody>
          <a:bodyPr vert="eaVert"/>
          <a:lstStyle/>
          <a:p>
            <a:r>
              <a:rPr lang="it-IT" noProof="0" smtClean="0"/>
              <a:t>Fare clic per modificare lo stile del titolo</a:t>
            </a:r>
            <a:endParaRPr lang="it-IT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02389" y="6356350"/>
            <a:ext cx="1968898" cy="365125"/>
          </a:xfrm>
        </p:spPr>
        <p:txBody>
          <a:bodyPr/>
          <a:lstStyle/>
          <a:p>
            <a:fld id="{BD266BE7-899D-4075-917F-DBDE33B6B692}" type="slidenum">
              <a:rPr lang="it-IT" noProof="0" smtClean="0"/>
              <a:pPr/>
              <a:t>‹N›</a:t>
            </a:fld>
            <a:endParaRPr lang="it-IT" noProof="0" dirty="0"/>
          </a:p>
        </p:txBody>
      </p:sp>
    </p:spTree>
    <p:extLst>
      <p:ext uri="{BB962C8B-B14F-4D97-AF65-F5344CB8AC3E}">
        <p14:creationId xmlns:p14="http://schemas.microsoft.com/office/powerpoint/2010/main" xmlns="" val="30294111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noProof="0" smtClean="0"/>
              <a:t>Fare clic per modificare lo stile del titolo</a:t>
            </a:r>
            <a:endParaRPr lang="it-IT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noProof="0" smtClean="0"/>
              <a:t>Fare clic per modificare stili del testo dello schema</a:t>
            </a:r>
          </a:p>
          <a:p>
            <a:pPr lvl="1"/>
            <a:r>
              <a:rPr lang="it-IT" noProof="0" smtClean="0"/>
              <a:t>Secondo livello</a:t>
            </a:r>
          </a:p>
          <a:p>
            <a:pPr lvl="2"/>
            <a:r>
              <a:rPr lang="it-IT" noProof="0" smtClean="0"/>
              <a:t>Terzo livello</a:t>
            </a:r>
          </a:p>
          <a:p>
            <a:pPr lvl="3"/>
            <a:r>
              <a:rPr lang="it-IT" noProof="0" smtClean="0"/>
              <a:t>Quarto livello</a:t>
            </a:r>
          </a:p>
          <a:p>
            <a:pPr lvl="4"/>
            <a:r>
              <a:rPr lang="it-IT" noProof="0" smtClean="0"/>
              <a:t>Quinto livello</a:t>
            </a:r>
            <a:endParaRPr lang="it-IT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it-IT" noProof="0" smtClean="0"/>
              <a:pPr/>
              <a:t>16/01/2014</a:t>
            </a:fld>
            <a:endParaRPr lang="it-IT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 lang="it-IT" noProof="0" smtClean="0"/>
              <a:pPr/>
              <a:t>‹N›</a:t>
            </a:fld>
            <a:endParaRPr lang="it-IT" noProof="0" dirty="0"/>
          </a:p>
        </p:txBody>
      </p:sp>
    </p:spTree>
    <p:extLst>
      <p:ext uri="{BB962C8B-B14F-4D97-AF65-F5344CB8AC3E}">
        <p14:creationId xmlns:p14="http://schemas.microsoft.com/office/powerpoint/2010/main" xmlns="" val="5413334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testazione sezione">
    <p:bg bwMode="invGray"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502152" y="-20637"/>
            <a:ext cx="7315200" cy="4343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sp>
        <p:nvSpPr>
          <p:cNvPr id="9" name="Rectangle 8"/>
          <p:cNvSpPr/>
          <p:nvPr/>
        </p:nvSpPr>
        <p:spPr>
          <a:xfrm>
            <a:off x="3502152" y="4462272"/>
            <a:ext cx="7315200" cy="171907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3838015" y="658346"/>
            <a:ext cx="6597464" cy="3664417"/>
          </a:xfrm>
        </p:spPr>
        <p:txBody>
          <a:bodyPr anchor="b">
            <a:normAutofit/>
          </a:bodyPr>
          <a:lstStyle>
            <a:lvl1pPr>
              <a:lnSpc>
                <a:spcPct val="90000"/>
              </a:lnSpc>
              <a:defRPr sz="5000" b="1">
                <a:solidFill>
                  <a:schemeClr val="tx1"/>
                </a:solidFill>
              </a:defRPr>
            </a:lvl1pPr>
          </a:lstStyle>
          <a:p>
            <a:r>
              <a:rPr lang="it-IT" noProof="0" smtClean="0"/>
              <a:t>Fare clic per modificare lo stile del titolo</a:t>
            </a:r>
            <a:endParaRPr lang="it-IT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38014" y="4589463"/>
            <a:ext cx="6597465" cy="1500187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noProof="0" smtClean="0"/>
              <a:t>Fare clic per modificare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it-IT" noProof="0" smtClean="0"/>
              <a:pPr/>
              <a:t>16/01/2014</a:t>
            </a:fld>
            <a:endParaRPr lang="it-IT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 lang="it-IT" noProof="0" smtClean="0"/>
              <a:pPr/>
              <a:t>‹N›</a:t>
            </a:fld>
            <a:endParaRPr lang="it-IT" noProof="0" dirty="0"/>
          </a:p>
        </p:txBody>
      </p:sp>
    </p:spTree>
    <p:extLst>
      <p:ext uri="{BB962C8B-B14F-4D97-AF65-F5344CB8AC3E}">
        <p14:creationId xmlns:p14="http://schemas.microsoft.com/office/powerpoint/2010/main" xmlns="" val="42824528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80160" y="2194560"/>
            <a:ext cx="4489704" cy="3986784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5368" y="2194560"/>
            <a:ext cx="4493424" cy="3986784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it-IT"/>
              <a:pPr/>
              <a:t>16/01/2014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pPr/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32010400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noProof="0" smtClean="0"/>
              <a:t>Fare clic per modificare lo stile del titolo</a:t>
            </a:r>
            <a:endParaRPr lang="it-IT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0160" y="1828456"/>
            <a:ext cx="4489704" cy="83069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noProof="0" smtClean="0"/>
              <a:t>Fare clic per modificare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80160" y="2743194"/>
            <a:ext cx="4489704" cy="3433769"/>
          </a:xfrm>
        </p:spPr>
        <p:txBody>
          <a:bodyPr/>
          <a:lstStyle/>
          <a:p>
            <a:pPr lvl="0"/>
            <a:r>
              <a:rPr lang="it-IT" noProof="0" smtClean="0"/>
              <a:t>Fare clic per modificare stili del testo dello schema</a:t>
            </a:r>
          </a:p>
          <a:p>
            <a:pPr lvl="1"/>
            <a:r>
              <a:rPr lang="it-IT" noProof="0" smtClean="0"/>
              <a:t>Secondo livello</a:t>
            </a:r>
          </a:p>
          <a:p>
            <a:pPr lvl="2"/>
            <a:r>
              <a:rPr lang="it-IT" noProof="0" smtClean="0"/>
              <a:t>Terzo livello</a:t>
            </a:r>
          </a:p>
          <a:p>
            <a:pPr lvl="3"/>
            <a:r>
              <a:rPr lang="it-IT" noProof="0" smtClean="0"/>
              <a:t>Quarto livello</a:t>
            </a:r>
          </a:p>
          <a:p>
            <a:pPr lvl="4"/>
            <a:r>
              <a:rPr lang="it-IT" noProof="0" smtClean="0"/>
              <a:t>Quinto livello</a:t>
            </a:r>
            <a:endParaRPr lang="it-IT" noProof="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9088" y="1828456"/>
            <a:ext cx="4489704" cy="83069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noProof="0" smtClean="0"/>
              <a:t>Fare clic per modificare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9088" y="2743194"/>
            <a:ext cx="4489704" cy="3433769"/>
          </a:xfrm>
        </p:spPr>
        <p:txBody>
          <a:bodyPr/>
          <a:lstStyle/>
          <a:p>
            <a:pPr lvl="0"/>
            <a:r>
              <a:rPr lang="it-IT" noProof="0" smtClean="0"/>
              <a:t>Fare clic per modificare stili del testo dello schema</a:t>
            </a:r>
          </a:p>
          <a:p>
            <a:pPr lvl="1"/>
            <a:r>
              <a:rPr lang="it-IT" noProof="0" smtClean="0"/>
              <a:t>Secondo livello</a:t>
            </a:r>
          </a:p>
          <a:p>
            <a:pPr lvl="2"/>
            <a:r>
              <a:rPr lang="it-IT" noProof="0" smtClean="0"/>
              <a:t>Terzo livello</a:t>
            </a:r>
          </a:p>
          <a:p>
            <a:pPr lvl="3"/>
            <a:r>
              <a:rPr lang="it-IT" noProof="0" smtClean="0"/>
              <a:t>Quarto livello</a:t>
            </a:r>
          </a:p>
          <a:p>
            <a:pPr lvl="4"/>
            <a:r>
              <a:rPr lang="it-IT" noProof="0" smtClean="0"/>
              <a:t>Quinto livello</a:t>
            </a:r>
            <a:endParaRPr lang="it-IT" noProof="0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it-IT" noProof="0" smtClean="0"/>
              <a:pPr/>
              <a:t>16/01/2014</a:t>
            </a:fld>
            <a:endParaRPr lang="it-IT" noProof="0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noProof="0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 lang="it-IT" noProof="0" smtClean="0"/>
              <a:pPr/>
              <a:t>‹N›</a:t>
            </a:fld>
            <a:endParaRPr lang="it-IT" noProof="0" dirty="0"/>
          </a:p>
        </p:txBody>
      </p:sp>
    </p:spTree>
    <p:extLst>
      <p:ext uri="{BB962C8B-B14F-4D97-AF65-F5344CB8AC3E}">
        <p14:creationId xmlns:p14="http://schemas.microsoft.com/office/powerpoint/2010/main" xmlns="" val="42612869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noProof="0" smtClean="0"/>
              <a:t>Fare clic per modificare lo stile del titolo</a:t>
            </a:r>
            <a:endParaRPr lang="it-IT" noProof="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it-IT" noProof="0" smtClean="0"/>
              <a:pPr/>
              <a:t>16/01/2014</a:t>
            </a:fld>
            <a:endParaRPr lang="it-IT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 lang="it-IT" noProof="0" smtClean="0"/>
              <a:pPr/>
              <a:t>‹N›</a:t>
            </a:fld>
            <a:endParaRPr lang="it-IT" noProof="0" dirty="0"/>
          </a:p>
        </p:txBody>
      </p:sp>
    </p:spTree>
    <p:extLst>
      <p:ext uri="{BB962C8B-B14F-4D97-AF65-F5344CB8AC3E}">
        <p14:creationId xmlns:p14="http://schemas.microsoft.com/office/powerpoint/2010/main" xmlns="" val="26416112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it-IT" noProof="0" smtClean="0"/>
              <a:pPr/>
              <a:t>16/01/2014</a:t>
            </a:fld>
            <a:endParaRPr lang="it-IT" noProof="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 lang="it-IT" noProof="0" smtClean="0"/>
              <a:pPr/>
              <a:t>‹N›</a:t>
            </a:fld>
            <a:endParaRPr lang="it-IT" noProof="0" dirty="0"/>
          </a:p>
        </p:txBody>
      </p:sp>
    </p:spTree>
    <p:extLst>
      <p:ext uri="{BB962C8B-B14F-4D97-AF65-F5344CB8AC3E}">
        <p14:creationId xmlns:p14="http://schemas.microsoft.com/office/powerpoint/2010/main" xmlns="" val="18302962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>
            <a:lvl1pPr>
              <a:defRPr sz="3000"/>
            </a:lvl1pPr>
          </a:lstStyle>
          <a:p>
            <a:r>
              <a:rPr lang="it-IT" noProof="0" smtClean="0"/>
              <a:t>Fare clic per modificare lo stile del titolo</a:t>
            </a:r>
            <a:endParaRPr lang="it-IT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18896" y="2465294"/>
            <a:ext cx="5389895" cy="4392706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noProof="0" smtClean="0"/>
              <a:t>Fare clic per modificare stili del testo dello schema</a:t>
            </a:r>
          </a:p>
          <a:p>
            <a:pPr lvl="1"/>
            <a:r>
              <a:rPr lang="it-IT" noProof="0" smtClean="0"/>
              <a:t>Secondo livello</a:t>
            </a:r>
          </a:p>
          <a:p>
            <a:pPr lvl="2"/>
            <a:r>
              <a:rPr lang="it-IT" noProof="0" smtClean="0"/>
              <a:t>Terzo livello</a:t>
            </a:r>
          </a:p>
          <a:p>
            <a:pPr lvl="3"/>
            <a:r>
              <a:rPr lang="it-IT" noProof="0" smtClean="0"/>
              <a:t>Quarto livello</a:t>
            </a:r>
          </a:p>
          <a:p>
            <a:pPr lvl="4"/>
            <a:r>
              <a:rPr lang="it-IT" noProof="0" smtClean="0"/>
              <a:t>Quinto livello</a:t>
            </a:r>
            <a:endParaRPr lang="it-IT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1818" y="2465294"/>
            <a:ext cx="3834874" cy="3711669"/>
          </a:xfrm>
        </p:spPr>
        <p:txBody>
          <a:bodyPr>
            <a:normAutofit/>
          </a:bodyPr>
          <a:lstStyle>
            <a:lvl1pPr marL="0" indent="0">
              <a:spcBef>
                <a:spcPts val="1500"/>
              </a:spcBef>
              <a:buNone/>
              <a:defRPr sz="2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 noProof="0" smtClean="0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it-IT" noProof="0" smtClean="0"/>
              <a:pPr/>
              <a:t>16/01/2014</a:t>
            </a:fld>
            <a:endParaRPr lang="it-IT" noProof="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noProof="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 lang="it-IT" noProof="0" smtClean="0"/>
              <a:pPr/>
              <a:t>‹N›</a:t>
            </a:fld>
            <a:endParaRPr lang="it-IT" noProof="0" dirty="0"/>
          </a:p>
        </p:txBody>
      </p:sp>
    </p:spTree>
    <p:extLst>
      <p:ext uri="{BB962C8B-B14F-4D97-AF65-F5344CB8AC3E}">
        <p14:creationId xmlns:p14="http://schemas.microsoft.com/office/powerpoint/2010/main" xmlns="" val="31147424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>
            <a:lvl1pPr>
              <a:defRPr sz="3000"/>
            </a:lvl1pPr>
          </a:lstStyle>
          <a:p>
            <a:r>
              <a:rPr lang="it-IT" noProof="0" smtClean="0"/>
              <a:t>Fare clic per modificare lo stile del titolo</a:t>
            </a:r>
            <a:endParaRPr lang="it-IT" noProof="0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518896" y="1828456"/>
            <a:ext cx="5389895" cy="5029544"/>
          </a:xfrm>
        </p:spPr>
        <p:txBody>
          <a:bodyPr tIns="137160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 noProof="0" smtClean="0"/>
              <a:t>Fare clic sull'icona per inserire un'immagine</a:t>
            </a:r>
            <a:endParaRPr lang="it-IT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1819" y="2465293"/>
            <a:ext cx="3834874" cy="3711669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 noProof="0" smtClean="0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it-IT" noProof="0" smtClean="0"/>
              <a:pPr/>
              <a:t>16/01/2014</a:t>
            </a:fld>
            <a:endParaRPr lang="it-IT" noProof="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noProof="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 lang="it-IT" noProof="0" smtClean="0"/>
              <a:pPr/>
              <a:t>‹N›</a:t>
            </a:fld>
            <a:endParaRPr lang="it-IT" noProof="0" dirty="0"/>
          </a:p>
        </p:txBody>
      </p:sp>
    </p:spTree>
    <p:extLst>
      <p:ext uri="{BB962C8B-B14F-4D97-AF65-F5344CB8AC3E}">
        <p14:creationId xmlns:p14="http://schemas.microsoft.com/office/powerpoint/2010/main" xmlns="" val="41613664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347472"/>
            <a:ext cx="12188952" cy="1188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invGray">
          <a:xfrm>
            <a:off x="0" y="457200"/>
            <a:ext cx="12188952" cy="1371257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1280160" y="466343"/>
            <a:ext cx="9628632" cy="13621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noProof="0" smtClean="0"/>
              <a:t>Fare clic per modificare lo stile del titolo</a:t>
            </a:r>
            <a:endParaRPr lang="it-IT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0160" y="2190749"/>
            <a:ext cx="9628632" cy="39862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noProof="0" smtClean="0"/>
              <a:t>Fare clic per modificare stili del testo dello schema</a:t>
            </a:r>
          </a:p>
          <a:p>
            <a:pPr lvl="1"/>
            <a:r>
              <a:rPr lang="it-IT" noProof="0" smtClean="0"/>
              <a:t>Secondo livello</a:t>
            </a:r>
          </a:p>
          <a:p>
            <a:pPr lvl="2"/>
            <a:r>
              <a:rPr lang="it-IT" noProof="0" smtClean="0"/>
              <a:t>Terzo livello</a:t>
            </a:r>
          </a:p>
          <a:p>
            <a:pPr lvl="3"/>
            <a:r>
              <a:rPr lang="it-IT" noProof="0" smtClean="0"/>
              <a:t>Quarto livello</a:t>
            </a:r>
          </a:p>
          <a:p>
            <a:pPr lvl="4"/>
            <a:r>
              <a:rPr lang="it-IT" noProof="0" smtClean="0"/>
              <a:t>Quinto livello</a:t>
            </a:r>
            <a:endParaRPr lang="it-IT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80160" y="6356350"/>
            <a:ext cx="197194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CFE9AC-F15C-4FA0-A6F1-298829FA691D}" type="datetimeFigureOut">
              <a:rPr lang="it-IT" noProof="0" smtClean="0"/>
              <a:pPr/>
              <a:t>16/01/2014</a:t>
            </a:fld>
            <a:endParaRPr lang="it-IT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52107" y="6356350"/>
            <a:ext cx="56877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939894" y="6356350"/>
            <a:ext cx="196889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266BE7-899D-4075-917F-DBDE33B6B692}" type="slidenum">
              <a:rPr lang="it-IT" noProof="0" smtClean="0"/>
              <a:pPr/>
              <a:t>‹N›</a:t>
            </a:fld>
            <a:endParaRPr lang="it-IT" noProof="0" dirty="0"/>
          </a:p>
        </p:txBody>
      </p:sp>
    </p:spTree>
    <p:extLst>
      <p:ext uri="{BB962C8B-B14F-4D97-AF65-F5344CB8AC3E}">
        <p14:creationId xmlns:p14="http://schemas.microsoft.com/office/powerpoint/2010/main" xmlns="" val="28719210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5000"/>
        </a:lnSpc>
        <a:spcBef>
          <a:spcPct val="0"/>
        </a:spcBef>
        <a:buNone/>
        <a:defRPr sz="30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500"/>
        </a:spcBef>
        <a:buFont typeface="Wingdings" panose="05000000000000000000" pitchFamily="2" charset="2"/>
        <a:buChar char="§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300"/>
        </a:spcBef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300"/>
        </a:spcBef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osmosiis.altervista.org/blog" TargetMode="External"/><Relationship Id="rId3" Type="http://schemas.openxmlformats.org/officeDocument/2006/relationships/image" Target="../media/image5.pn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10.pn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10.pn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11.png"/><Relationship Id="rId7" Type="http://schemas.openxmlformats.org/officeDocument/2006/relationships/image" Target="../media/image26.g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10.png"/><Relationship Id="rId4" Type="http://schemas.openxmlformats.org/officeDocument/2006/relationships/image" Target="../media/image5.png"/><Relationship Id="rId9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1.pn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image" Target="../media/image10.png"/><Relationship Id="rId4" Type="http://schemas.openxmlformats.org/officeDocument/2006/relationships/image" Target="../media/image6.png"/><Relationship Id="rId9" Type="http://schemas.openxmlformats.org/officeDocument/2006/relationships/hyperlink" Target="http://www.osmosiis.altervista.org/blog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diagramQuickStyle" Target="../diagrams/quickStyle1.xml"/><Relationship Id="rId3" Type="http://schemas.openxmlformats.org/officeDocument/2006/relationships/image" Target="../media/image11.png"/><Relationship Id="rId7" Type="http://schemas.openxmlformats.org/officeDocument/2006/relationships/image" Target="../media/image9.jpeg"/><Relationship Id="rId12" Type="http://schemas.openxmlformats.org/officeDocument/2006/relationships/diagramLayout" Target="../diagrams/layou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11" Type="http://schemas.openxmlformats.org/officeDocument/2006/relationships/diagramData" Target="../diagrams/data1.xml"/><Relationship Id="rId5" Type="http://schemas.openxmlformats.org/officeDocument/2006/relationships/image" Target="../media/image7.png"/><Relationship Id="rId15" Type="http://schemas.microsoft.com/office/2007/relationships/diagramDrawing" Target="../diagrams/drawing1.xml"/><Relationship Id="rId10" Type="http://schemas.openxmlformats.org/officeDocument/2006/relationships/image" Target="../media/image10.png"/><Relationship Id="rId4" Type="http://schemas.openxmlformats.org/officeDocument/2006/relationships/image" Target="../media/image6.png"/><Relationship Id="rId9" Type="http://schemas.openxmlformats.org/officeDocument/2006/relationships/hyperlink" Target="http://www.osmosiis.altervista.org/blog" TargetMode="External"/><Relationship Id="rId14" Type="http://schemas.openxmlformats.org/officeDocument/2006/relationships/diagramColors" Target="../diagrams/colors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0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hyperlink" Target="http://www.osmosiis.altervista.org/blog" TargetMode="Externa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hyperlink" Target="http://www.osmosiis.altervista.org/blog" TargetMode="Externa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1.png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11" Type="http://schemas.openxmlformats.org/officeDocument/2006/relationships/image" Target="../media/image20.png"/><Relationship Id="rId5" Type="http://schemas.openxmlformats.org/officeDocument/2006/relationships/image" Target="../media/image10.png"/><Relationship Id="rId10" Type="http://schemas.openxmlformats.org/officeDocument/2006/relationships/image" Target="../media/image19.gif"/><Relationship Id="rId4" Type="http://schemas.openxmlformats.org/officeDocument/2006/relationships/image" Target="../media/image5.png"/><Relationship Id="rId9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10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2893101" y="1384588"/>
            <a:ext cx="9089036" cy="2917585"/>
          </a:xfrm>
        </p:spPr>
        <p:txBody>
          <a:bodyPr/>
          <a:lstStyle/>
          <a:p>
            <a:pPr algn="l" defTabSz="914400">
              <a:lnSpc>
                <a:spcPct val="90000"/>
              </a:lnSpc>
              <a:spcBef>
                <a:spcPts val="0"/>
              </a:spcBef>
              <a:buNone/>
            </a:pPr>
            <a:r>
              <a:rPr lang="it-IT" sz="6000" b="1" i="0" dirty="0" smtClean="0">
                <a:solidFill>
                  <a:srgbClr val="0000CC"/>
                </a:solidFill>
                <a:latin typeface="Calibri"/>
                <a:ea typeface="+mj-ea"/>
                <a:cs typeface="+mj-cs"/>
              </a:rPr>
              <a:t>OSMOSIIS BLOG</a:t>
            </a:r>
            <a:endParaRPr lang="it-IT" sz="6000" b="1" i="0" dirty="0">
              <a:solidFill>
                <a:srgbClr val="0000CC"/>
              </a:solidFill>
              <a:latin typeface="Calibri"/>
              <a:ea typeface="+mj-ea"/>
              <a:cs typeface="+mj-cs"/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2233534" y="4452079"/>
            <a:ext cx="9958465" cy="1049311"/>
          </a:xfrm>
          <a:solidFill>
            <a:schemeClr val="tx1">
              <a:lumMod val="20000"/>
              <a:lumOff val="80000"/>
            </a:schemeClr>
          </a:solidFill>
        </p:spPr>
        <p:txBody>
          <a:bodyPr>
            <a:normAutofit fontScale="92500"/>
          </a:bodyPr>
          <a:lstStyle/>
          <a:p>
            <a:pPr marL="0" indent="0" algn="r">
              <a:spcBef>
                <a:spcPts val="0"/>
              </a:spcBef>
              <a:buNone/>
            </a:pPr>
            <a:endParaRPr lang="it-IT" sz="1600" b="0" i="0" dirty="0" smtClean="0"/>
          </a:p>
          <a:p>
            <a:pPr marL="0" indent="0" algn="r">
              <a:spcBef>
                <a:spcPts val="0"/>
              </a:spcBef>
              <a:buNone/>
            </a:pPr>
            <a:endParaRPr lang="it-IT" sz="1600" dirty="0"/>
          </a:p>
          <a:p>
            <a:pPr marL="0" indent="0" algn="ctr">
              <a:spcBef>
                <a:spcPts val="0"/>
              </a:spcBef>
              <a:buNone/>
            </a:pPr>
            <a:r>
              <a:rPr lang="it-IT" b="1" i="0" dirty="0" smtClean="0">
                <a:solidFill>
                  <a:srgbClr val="0000CC"/>
                </a:solidFill>
              </a:rPr>
              <a:t>Autori : Antonio Della Monica, Andrea Magno, Alfonso Esposito, Gerardo Gullo</a:t>
            </a:r>
            <a:r>
              <a:rPr lang="it-IT" sz="1800" b="0" i="0" dirty="0" smtClean="0"/>
              <a:t>.</a:t>
            </a:r>
            <a:endParaRPr lang="it-IT" sz="1800" b="0" i="0" dirty="0"/>
          </a:p>
        </p:txBody>
      </p:sp>
      <p:pic>
        <p:nvPicPr>
          <p:cNvPr id="1029" name="Picture 5" descr="C:\Users\Amministratore\Downloads\logopsd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8106" y="193255"/>
            <a:ext cx="1733100" cy="1740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Gruppo 4"/>
          <p:cNvGrpSpPr/>
          <p:nvPr/>
        </p:nvGrpSpPr>
        <p:grpSpPr>
          <a:xfrm>
            <a:off x="6391744" y="83179"/>
            <a:ext cx="5847244" cy="1670148"/>
            <a:chOff x="6224106" y="0"/>
            <a:chExt cx="5847244" cy="1670148"/>
          </a:xfrm>
        </p:grpSpPr>
        <p:pic>
          <p:nvPicPr>
            <p:cNvPr id="1026" name="Picture 2" descr="C:\Users\Amministratore\Downloads\Immagine1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87762" y="0"/>
              <a:ext cx="1483588" cy="16701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7" name="Picture 3" descr="C:\Users\Amministratore\Downloads\logo-orientale-napoli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1991" y="105846"/>
              <a:ext cx="1224832" cy="12248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 descr="C:\Users\Amministratore\Downloads\logo-polo-qualita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24106" y="83179"/>
              <a:ext cx="1271443" cy="14608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0" name="Picture 6" descr="C:\Users\Amministratore\Downloads\AIbEiAIAAABECJiUv6aw58fcrAEiC3ZjYXJkX3Bob3RvKihkNGFlYmNmMjQyODJjZDkyOThhMTk4MGFiMzM5ZjVhNTgwZjFkMzIwMAELO8WjF3R9Jv9oJw1UW0DLh0sb1w.jp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51113" y="105846"/>
              <a:ext cx="1224832" cy="12248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032" name="Picture 8" descr="C:\Users\Amministratore\Downloads\logo2-e1370154464875.png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04527" y="3041656"/>
            <a:ext cx="3781556" cy="1260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326983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Users\Amministratore\Downloads\bkosmoprova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70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C:\Users\Amministratore\Downloads\logopsd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8106" y="193255"/>
            <a:ext cx="1425802" cy="1431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asellaDiTesto 1"/>
          <p:cNvSpPr txBox="1"/>
          <p:nvPr/>
        </p:nvSpPr>
        <p:spPr>
          <a:xfrm>
            <a:off x="2428406" y="715415"/>
            <a:ext cx="51116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dirty="0" smtClean="0">
                <a:solidFill>
                  <a:srgbClr val="0000CC"/>
                </a:solidFill>
              </a:rPr>
              <a:t>Esempio</a:t>
            </a:r>
          </a:p>
        </p:txBody>
      </p:sp>
      <p:pic>
        <p:nvPicPr>
          <p:cNvPr id="17" name="Picture 8" descr="C:\Users\Amministratore\Downloads\logo2-e1370154464875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8106" y="5706808"/>
            <a:ext cx="3490524" cy="1163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asellaDiTesto 2"/>
          <p:cNvSpPr txBox="1"/>
          <p:nvPr/>
        </p:nvSpPr>
        <p:spPr>
          <a:xfrm>
            <a:off x="1663908" y="2128603"/>
            <a:ext cx="48418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600" dirty="0" err="1" smtClean="0">
                <a:solidFill>
                  <a:srgbClr val="000099"/>
                </a:solidFill>
              </a:rPr>
              <a:t>Dev</a:t>
            </a:r>
            <a:r>
              <a:rPr lang="it-IT" sz="3600" dirty="0" smtClean="0">
                <a:solidFill>
                  <a:srgbClr val="000099"/>
                </a:solidFill>
              </a:rPr>
              <a:t> C++</a:t>
            </a:r>
            <a:endParaRPr lang="it-IT" sz="3600" dirty="0">
              <a:solidFill>
                <a:srgbClr val="000099"/>
              </a:solidFill>
            </a:endParaRPr>
          </a:p>
        </p:txBody>
      </p:sp>
      <p:pic>
        <p:nvPicPr>
          <p:cNvPr id="6147" name="Picture 3" descr="E:\blog\img\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6506" y="646187"/>
            <a:ext cx="7244581" cy="4950867"/>
          </a:xfrm>
          <a:prstGeom prst="rect">
            <a:avLst/>
          </a:prstGeom>
          <a:noFill/>
          <a:scene3d>
            <a:camera prst="perspectiveContrastingLeftFacing"/>
            <a:lightRig rig="threePt" dir="t"/>
          </a:scene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117578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Users\Amministratore\Downloads\bkosmoprova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70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C:\Users\Amministratore\Downloads\logopsd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8106" y="193255"/>
            <a:ext cx="1425802" cy="1431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asellaDiTesto 1"/>
          <p:cNvSpPr txBox="1"/>
          <p:nvPr/>
        </p:nvSpPr>
        <p:spPr>
          <a:xfrm>
            <a:off x="2428406" y="715415"/>
            <a:ext cx="51116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dirty="0" err="1" smtClean="0">
                <a:solidFill>
                  <a:srgbClr val="0000CC"/>
                </a:solidFill>
              </a:rPr>
              <a:t>Dev</a:t>
            </a:r>
            <a:r>
              <a:rPr lang="it-IT" sz="2800" dirty="0">
                <a:solidFill>
                  <a:srgbClr val="0000CC"/>
                </a:solidFill>
              </a:rPr>
              <a:t> C</a:t>
            </a:r>
            <a:r>
              <a:rPr lang="it-IT" sz="2800" dirty="0" smtClean="0">
                <a:solidFill>
                  <a:srgbClr val="0000CC"/>
                </a:solidFill>
              </a:rPr>
              <a:t>++</a:t>
            </a:r>
          </a:p>
        </p:txBody>
      </p:sp>
      <p:pic>
        <p:nvPicPr>
          <p:cNvPr id="17" name="Picture 8" descr="C:\Users\Amministratore\Downloads\logo2-e1370154464875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6038" y="5494145"/>
            <a:ext cx="3490524" cy="1163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C:\Users\Amministratore\Downloads\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asellaDiTesto 4"/>
          <p:cNvSpPr txBox="1"/>
          <p:nvPr/>
        </p:nvSpPr>
        <p:spPr>
          <a:xfrm>
            <a:off x="6096000" y="1819232"/>
            <a:ext cx="3602636" cy="36933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it-IT" dirty="0" smtClean="0">
                <a:solidFill>
                  <a:srgbClr val="000099"/>
                </a:solidFill>
              </a:rPr>
              <a:t>Librerie</a:t>
            </a:r>
            <a:endParaRPr lang="it-IT" dirty="0">
              <a:solidFill>
                <a:srgbClr val="000099"/>
              </a:solidFill>
            </a:endParaRPr>
          </a:p>
        </p:txBody>
      </p:sp>
      <p:cxnSp>
        <p:nvCxnSpPr>
          <p:cNvPr id="7" name="Connettore 2 6"/>
          <p:cNvCxnSpPr/>
          <p:nvPr/>
        </p:nvCxnSpPr>
        <p:spPr>
          <a:xfrm>
            <a:off x="4984229" y="1903751"/>
            <a:ext cx="981856" cy="14240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8" name="CasellaDiTesto 17"/>
          <p:cNvSpPr txBox="1"/>
          <p:nvPr/>
        </p:nvSpPr>
        <p:spPr>
          <a:xfrm>
            <a:off x="6743076" y="2424474"/>
            <a:ext cx="3602636" cy="36933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it-IT" dirty="0" smtClean="0">
                <a:solidFill>
                  <a:srgbClr val="000099"/>
                </a:solidFill>
              </a:rPr>
              <a:t>Dichiarazioni Variabili</a:t>
            </a:r>
            <a:endParaRPr lang="it-IT" dirty="0">
              <a:solidFill>
                <a:srgbClr val="000099"/>
              </a:solidFill>
            </a:endParaRPr>
          </a:p>
        </p:txBody>
      </p:sp>
      <p:cxnSp>
        <p:nvCxnSpPr>
          <p:cNvPr id="11" name="Connettore 2 10"/>
          <p:cNvCxnSpPr/>
          <p:nvPr/>
        </p:nvCxnSpPr>
        <p:spPr>
          <a:xfrm>
            <a:off x="3836562" y="2424474"/>
            <a:ext cx="2759110" cy="1846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CasellaDiTesto 20"/>
          <p:cNvSpPr txBox="1"/>
          <p:nvPr/>
        </p:nvSpPr>
        <p:spPr>
          <a:xfrm>
            <a:off x="5475157" y="3740471"/>
            <a:ext cx="3602636" cy="36933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it-IT" dirty="0" smtClean="0">
                <a:solidFill>
                  <a:srgbClr val="000099"/>
                </a:solidFill>
              </a:rPr>
              <a:t>Stampa a schermo</a:t>
            </a:r>
            <a:endParaRPr lang="it-IT" dirty="0">
              <a:solidFill>
                <a:srgbClr val="000099"/>
              </a:solidFill>
            </a:endParaRPr>
          </a:p>
        </p:txBody>
      </p:sp>
      <p:cxnSp>
        <p:nvCxnSpPr>
          <p:cNvPr id="13" name="Connettore 2 12"/>
          <p:cNvCxnSpPr/>
          <p:nvPr/>
        </p:nvCxnSpPr>
        <p:spPr>
          <a:xfrm>
            <a:off x="5155219" y="2894990"/>
            <a:ext cx="309172" cy="80383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22796516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Users\Amministratore\Downloads\bkosmoprova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70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C:\Users\Amministratore\Downloads\logopsd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8106" y="193255"/>
            <a:ext cx="1425802" cy="1431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asellaDiTesto 1"/>
          <p:cNvSpPr txBox="1"/>
          <p:nvPr/>
        </p:nvSpPr>
        <p:spPr>
          <a:xfrm>
            <a:off x="2428406" y="715415"/>
            <a:ext cx="51116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000" dirty="0">
                <a:solidFill>
                  <a:srgbClr val="0000CC"/>
                </a:solidFill>
              </a:rPr>
              <a:t>Marketing</a:t>
            </a:r>
            <a:endParaRPr lang="it-IT" sz="4000" dirty="0" smtClean="0">
              <a:solidFill>
                <a:srgbClr val="0000CC"/>
              </a:solidFill>
            </a:endParaRPr>
          </a:p>
        </p:txBody>
      </p:sp>
      <p:pic>
        <p:nvPicPr>
          <p:cNvPr id="17" name="Picture 8" descr="C:\Users\Amministratore\Downloads\logo2-e1370154464875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95559" y="5552083"/>
            <a:ext cx="3490524" cy="1163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Gruppo 5"/>
          <p:cNvGrpSpPr/>
          <p:nvPr/>
        </p:nvGrpSpPr>
        <p:grpSpPr>
          <a:xfrm>
            <a:off x="786485" y="2472093"/>
            <a:ext cx="10619029" cy="2171067"/>
            <a:chOff x="1663907" y="2148359"/>
            <a:chExt cx="9303621" cy="1738664"/>
          </a:xfrm>
        </p:grpSpPr>
        <p:grpSp>
          <p:nvGrpSpPr>
            <p:cNvPr id="5" name="Gruppo 4"/>
            <p:cNvGrpSpPr/>
            <p:nvPr/>
          </p:nvGrpSpPr>
          <p:grpSpPr>
            <a:xfrm>
              <a:off x="1663907" y="2148359"/>
              <a:ext cx="6986681" cy="1738664"/>
              <a:chOff x="1663907" y="2148359"/>
              <a:chExt cx="6986681" cy="1738664"/>
            </a:xfrm>
          </p:grpSpPr>
          <p:pic>
            <p:nvPicPr>
              <p:cNvPr id="2050" name="Picture 2" descr="C:\Users\Amministratore\Downloads\4.png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63907" y="2365617"/>
                <a:ext cx="1304146" cy="1304146"/>
              </a:xfrm>
              <a:prstGeom prst="rect">
                <a:avLst/>
              </a:prstGeom>
              <a:noFill/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051" name="Picture 3" descr="C:\Users\Amministratore\Downloads\twitter_logo.gif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274044" y="2307526"/>
                <a:ext cx="1420370" cy="1420370"/>
              </a:xfrm>
              <a:prstGeom prst="rect">
                <a:avLst/>
              </a:prstGeom>
              <a:noFill/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" name="Picture 4" descr="C:\Users\Amministratore\Downloads\google-plus-logo.png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911924" y="2148359"/>
                <a:ext cx="1738664" cy="1738664"/>
              </a:xfrm>
              <a:prstGeom prst="rect">
                <a:avLst/>
              </a:prstGeom>
              <a:noFill/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2054" name="Picture 6" descr="C:\Users\Amministratore\Downloads\new_youtube_logo.pn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425543" y="2307506"/>
              <a:ext cx="1541985" cy="1541985"/>
            </a:xfrm>
            <a:prstGeom prst="rect">
              <a:avLst/>
            </a:prstGeom>
            <a:noFill/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17949866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3462728" y="4452079"/>
            <a:ext cx="7405141" cy="1738859"/>
          </a:xfrm>
          <a:solidFill>
            <a:schemeClr val="bg2"/>
          </a:solidFill>
        </p:spPr>
        <p:txBody>
          <a:bodyPr>
            <a:normAutofit/>
          </a:bodyPr>
          <a:lstStyle/>
          <a:p>
            <a:r>
              <a:rPr lang="it-IT" i="1" dirty="0" smtClean="0">
                <a:solidFill>
                  <a:srgbClr val="0000CC"/>
                </a:solidFill>
              </a:rPr>
              <a:t>«Comunicare </a:t>
            </a:r>
            <a:r>
              <a:rPr lang="it-IT" i="1" dirty="0">
                <a:solidFill>
                  <a:srgbClr val="0000CC"/>
                </a:solidFill>
              </a:rPr>
              <a:t>l'un l'altro, scambiarsi informazioni è natura; tenere conto delle informazioni che ci vengono date è </a:t>
            </a:r>
            <a:r>
              <a:rPr lang="it-IT" i="1" dirty="0" smtClean="0">
                <a:solidFill>
                  <a:srgbClr val="0000CC"/>
                </a:solidFill>
              </a:rPr>
              <a:t>cultura.»</a:t>
            </a:r>
            <a:r>
              <a:rPr lang="it-IT" dirty="0">
                <a:solidFill>
                  <a:srgbClr val="0000CC"/>
                </a:solidFill>
              </a:rPr>
              <a:t/>
            </a:r>
            <a:br>
              <a:rPr lang="it-IT" dirty="0">
                <a:solidFill>
                  <a:srgbClr val="0000CC"/>
                </a:solidFill>
              </a:rPr>
            </a:br>
            <a:r>
              <a:rPr lang="it-IT" dirty="0" smtClean="0">
                <a:solidFill>
                  <a:srgbClr val="0000CC"/>
                </a:solidFill>
              </a:rPr>
              <a:t> Cit. Johann </a:t>
            </a:r>
            <a:r>
              <a:rPr lang="it-IT" dirty="0">
                <a:solidFill>
                  <a:srgbClr val="0000CC"/>
                </a:solidFill>
              </a:rPr>
              <a:t>Wolfgang </a:t>
            </a:r>
            <a:r>
              <a:rPr lang="it-IT" dirty="0" smtClean="0">
                <a:solidFill>
                  <a:srgbClr val="0000CC"/>
                </a:solidFill>
              </a:rPr>
              <a:t>Goethe</a:t>
            </a:r>
            <a:endParaRPr lang="it-IT" dirty="0">
              <a:solidFill>
                <a:srgbClr val="0000CC"/>
              </a:solidFill>
            </a:endParaRPr>
          </a:p>
        </p:txBody>
      </p:sp>
      <p:pic>
        <p:nvPicPr>
          <p:cNvPr id="2051" name="Picture 3" descr="C:\Documents and Settings\admin\Documenti\Download\retroadweb40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486523">
            <a:off x="5072657" y="164888"/>
            <a:ext cx="4064729" cy="4064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6063" y="272817"/>
            <a:ext cx="1427162" cy="143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1820623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Users\Amministratore\Downloads\bkosmoprova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70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Gruppo 4"/>
          <p:cNvGrpSpPr/>
          <p:nvPr/>
        </p:nvGrpSpPr>
        <p:grpSpPr>
          <a:xfrm>
            <a:off x="7540052" y="83179"/>
            <a:ext cx="4698936" cy="1330678"/>
            <a:chOff x="6224106" y="0"/>
            <a:chExt cx="5847244" cy="1670148"/>
          </a:xfrm>
        </p:grpSpPr>
        <p:pic>
          <p:nvPicPr>
            <p:cNvPr id="6" name="Picture 2" descr="C:\Users\Amministratore\Downloads\Immagine1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87762" y="0"/>
              <a:ext cx="1483588" cy="16701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3" descr="C:\Users\Amministratore\Downloads\logo-orientale-napoli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1991" y="105846"/>
              <a:ext cx="1224832" cy="12248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4" descr="C:\Users\Amministratore\Downloads\logo-polo-qualita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24106" y="83179"/>
              <a:ext cx="1271443" cy="14608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6" descr="C:\Users\Amministratore\Downloads\AIbEiAIAAABECJiUv6aw58fcrAEiC3ZjYXJkX3Bob3RvKihkNGFlYmNmMjQyODJjZDkyOThhMTk4MGFiMzM5ZjVhNTgwZjFkMzIwMAELO8WjF3R9Jv9oJw1UW0DLh0sb1w.jp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51113" y="105846"/>
              <a:ext cx="1224832" cy="12248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0" name="Picture 5" descr="C:\Users\Amministratore\Downloads\logopsd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8106" y="193255"/>
            <a:ext cx="1425802" cy="1431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asellaDiTesto 1"/>
          <p:cNvSpPr txBox="1"/>
          <p:nvPr/>
        </p:nvSpPr>
        <p:spPr>
          <a:xfrm>
            <a:off x="2428406" y="715415"/>
            <a:ext cx="51116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dirty="0" smtClean="0">
                <a:solidFill>
                  <a:srgbClr val="0000CC"/>
                </a:solidFill>
              </a:rPr>
              <a:t>Da cosa è formato un blog ? </a:t>
            </a:r>
            <a:endParaRPr lang="it-IT" sz="2800" dirty="0">
              <a:solidFill>
                <a:srgbClr val="0000CC"/>
              </a:solidFill>
            </a:endParaRPr>
          </a:p>
        </p:txBody>
      </p:sp>
      <p:sp>
        <p:nvSpPr>
          <p:cNvPr id="11" name="CasellaDiTesto 10"/>
          <p:cNvSpPr txBox="1"/>
          <p:nvPr/>
        </p:nvSpPr>
        <p:spPr>
          <a:xfrm>
            <a:off x="1364105" y="2175887"/>
            <a:ext cx="3087974" cy="3916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spcBef>
                <a:spcPts val="1500"/>
              </a:spcBef>
              <a:buClr>
                <a:srgbClr val="3C4743"/>
              </a:buClr>
              <a:buFont typeface="Wingdings"/>
              <a:buChar char="§"/>
            </a:pPr>
            <a:r>
              <a:rPr lang="it-IT" sz="2800" dirty="0">
                <a:solidFill>
                  <a:srgbClr val="0000CC"/>
                </a:solidFill>
              </a:rPr>
              <a:t>Fondatori</a:t>
            </a:r>
          </a:p>
          <a:p>
            <a:pPr marL="228600" indent="-228600">
              <a:spcBef>
                <a:spcPts val="1500"/>
              </a:spcBef>
              <a:buClr>
                <a:srgbClr val="3C4743"/>
              </a:buClr>
              <a:buFont typeface="Wingdings"/>
              <a:buChar char="§"/>
            </a:pPr>
            <a:r>
              <a:rPr lang="it-IT" sz="2800" dirty="0">
                <a:solidFill>
                  <a:srgbClr val="0000CC"/>
                </a:solidFill>
              </a:rPr>
              <a:t>Nome</a:t>
            </a:r>
          </a:p>
          <a:p>
            <a:pPr marL="228600" indent="-228600">
              <a:spcBef>
                <a:spcPts val="1500"/>
              </a:spcBef>
              <a:buClr>
                <a:srgbClr val="3C4743"/>
              </a:buClr>
              <a:buFont typeface="Wingdings"/>
              <a:buChar char="§"/>
            </a:pPr>
            <a:r>
              <a:rPr lang="it-IT" sz="2800" dirty="0">
                <a:solidFill>
                  <a:srgbClr val="0000CC"/>
                </a:solidFill>
              </a:rPr>
              <a:t>Argomento</a:t>
            </a:r>
          </a:p>
          <a:p>
            <a:pPr marL="228600" indent="-228600">
              <a:spcBef>
                <a:spcPts val="1500"/>
              </a:spcBef>
              <a:buClr>
                <a:srgbClr val="3C4743"/>
              </a:buClr>
              <a:buFont typeface="Wingdings"/>
              <a:buChar char="§"/>
            </a:pPr>
            <a:r>
              <a:rPr lang="it-IT" sz="2800" dirty="0" smtClean="0">
                <a:solidFill>
                  <a:srgbClr val="0000CC"/>
                </a:solidFill>
              </a:rPr>
              <a:t>Articoli</a:t>
            </a:r>
            <a:endParaRPr lang="it-IT" sz="2800" dirty="0">
              <a:solidFill>
                <a:srgbClr val="0000CC"/>
              </a:solidFill>
            </a:endParaRPr>
          </a:p>
          <a:p>
            <a:pPr marL="228600" indent="-228600">
              <a:spcBef>
                <a:spcPts val="1500"/>
              </a:spcBef>
              <a:buClr>
                <a:srgbClr val="3C4743"/>
              </a:buClr>
              <a:buFont typeface="Wingdings"/>
              <a:buChar char="§"/>
            </a:pPr>
            <a:r>
              <a:rPr lang="it-IT" sz="2800" dirty="0">
                <a:solidFill>
                  <a:srgbClr val="0000CC"/>
                </a:solidFill>
              </a:rPr>
              <a:t>Organizzazione</a:t>
            </a:r>
          </a:p>
          <a:p>
            <a:pPr marL="228600" indent="-228600">
              <a:spcBef>
                <a:spcPts val="1500"/>
              </a:spcBef>
              <a:buClr>
                <a:srgbClr val="3C4743"/>
              </a:buClr>
              <a:buFont typeface="Wingdings"/>
              <a:buChar char="§"/>
            </a:pPr>
            <a:r>
              <a:rPr lang="it-IT" sz="2800" dirty="0">
                <a:solidFill>
                  <a:srgbClr val="0000CC"/>
                </a:solidFill>
              </a:rPr>
              <a:t>Marketing</a:t>
            </a:r>
          </a:p>
          <a:p>
            <a:endParaRPr lang="it-IT" dirty="0"/>
          </a:p>
        </p:txBody>
      </p:sp>
      <p:pic>
        <p:nvPicPr>
          <p:cNvPr id="17" name="Picture 8" descr="C:\Users\Amministratore\Downloads\logo2-e1370154464875.png">
            <a:hlinkClick r:id="rId9"/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04527" y="5455072"/>
            <a:ext cx="3781556" cy="1260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506443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Users\Amministratore\Downloads\bkosmoprova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70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Gruppo 4"/>
          <p:cNvGrpSpPr/>
          <p:nvPr/>
        </p:nvGrpSpPr>
        <p:grpSpPr>
          <a:xfrm>
            <a:off x="7540052" y="83179"/>
            <a:ext cx="4698936" cy="1330678"/>
            <a:chOff x="6224106" y="0"/>
            <a:chExt cx="5847244" cy="1670148"/>
          </a:xfrm>
        </p:grpSpPr>
        <p:pic>
          <p:nvPicPr>
            <p:cNvPr id="6" name="Picture 2" descr="C:\Users\Amministratore\Downloads\Immagine1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87762" y="0"/>
              <a:ext cx="1483588" cy="16701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3" descr="C:\Users\Amministratore\Downloads\logo-orientale-napoli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1991" y="105846"/>
              <a:ext cx="1224832" cy="12248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4" descr="C:\Users\Amministratore\Downloads\logo-polo-qualita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24106" y="83179"/>
              <a:ext cx="1271443" cy="14608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6" descr="C:\Users\Amministratore\Downloads\AIbEiAIAAABECJiUv6aw58fcrAEiC3ZjYXJkX3Bob3RvKihkNGFlYmNmMjQyODJjZDkyOThhMTk4MGFiMzM5ZjVhNTgwZjFkMzIwMAELO8WjF3R9Jv9oJw1UW0DLh0sb1w.jp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51113" y="105846"/>
              <a:ext cx="1224832" cy="12248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0" name="Picture 5" descr="C:\Users\Amministratore\Downloads\logopsd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8106" y="193255"/>
            <a:ext cx="1425802" cy="1431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asellaDiTesto 1"/>
          <p:cNvSpPr txBox="1"/>
          <p:nvPr/>
        </p:nvSpPr>
        <p:spPr>
          <a:xfrm>
            <a:off x="2428406" y="715415"/>
            <a:ext cx="51116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dirty="0" smtClean="0">
                <a:solidFill>
                  <a:srgbClr val="0000CC"/>
                </a:solidFill>
              </a:rPr>
              <a:t>Fondatori</a:t>
            </a:r>
          </a:p>
        </p:txBody>
      </p:sp>
      <p:pic>
        <p:nvPicPr>
          <p:cNvPr id="17" name="Picture 8" descr="C:\Users\Amministratore\Downloads\logo2-e1370154464875.png">
            <a:hlinkClick r:id="rId9"/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95559" y="5552083"/>
            <a:ext cx="3490524" cy="1163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2" name="Segnaposto contenuto 7" descr="Elenco a forma di trapezi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890387094"/>
              </p:ext>
            </p:extLst>
          </p:nvPr>
        </p:nvGraphicFramePr>
        <p:xfrm>
          <a:off x="1327121" y="1625124"/>
          <a:ext cx="9629775" cy="39862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1" r:lo="rId12" r:qs="rId13" r:cs="rId14"/>
          </a:graphicData>
        </a:graphic>
      </p:graphicFrame>
    </p:spTree>
    <p:extLst>
      <p:ext uri="{BB962C8B-B14F-4D97-AF65-F5344CB8AC3E}">
        <p14:creationId xmlns:p14="http://schemas.microsoft.com/office/powerpoint/2010/main" xmlns="" val="27526756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Users\Amministratore\Downloads\bkosmoprova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70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C:\Users\Amministratore\Downloads\logopsd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8106" y="193255"/>
            <a:ext cx="1425802" cy="1431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asellaDiTesto 1"/>
          <p:cNvSpPr txBox="1"/>
          <p:nvPr/>
        </p:nvSpPr>
        <p:spPr>
          <a:xfrm>
            <a:off x="2428406" y="715415"/>
            <a:ext cx="51116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dirty="0" smtClean="0">
                <a:solidFill>
                  <a:srgbClr val="0000CC"/>
                </a:solidFill>
              </a:rPr>
              <a:t>Organizzazione </a:t>
            </a:r>
          </a:p>
        </p:txBody>
      </p:sp>
      <p:pic>
        <p:nvPicPr>
          <p:cNvPr id="17" name="Picture 8" descr="C:\Users\Amministratore\Downloads\logo2-e1370154464875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8106" y="5350313"/>
            <a:ext cx="3490524" cy="1163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E:\blog\img\org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48726" y="329488"/>
            <a:ext cx="5589830" cy="5602579"/>
          </a:xfrm>
          <a:prstGeom prst="rect">
            <a:avLst/>
          </a:prstGeom>
          <a:noFill/>
          <a:scene3d>
            <a:camera prst="perspectiveContrastingLeftFacing"/>
            <a:lightRig rig="threePt" dir="t"/>
          </a:scene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asellaDiTesto 2"/>
          <p:cNvSpPr txBox="1"/>
          <p:nvPr/>
        </p:nvSpPr>
        <p:spPr>
          <a:xfrm>
            <a:off x="1135331" y="2484446"/>
            <a:ext cx="51865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600" dirty="0" smtClean="0">
                <a:solidFill>
                  <a:srgbClr val="000099"/>
                </a:solidFill>
              </a:rPr>
              <a:t>Suddivisione dei compiti</a:t>
            </a:r>
            <a:endParaRPr lang="it-IT" sz="3600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162609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Users\Amministratore\Downloads\bkosmoprova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70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C:\Users\Amministratore\Downloads\logopsd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8106" y="193255"/>
            <a:ext cx="1425802" cy="1431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asellaDiTesto 1"/>
          <p:cNvSpPr txBox="1"/>
          <p:nvPr/>
        </p:nvSpPr>
        <p:spPr>
          <a:xfrm>
            <a:off x="2428406" y="627971"/>
            <a:ext cx="649074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000" dirty="0">
                <a:solidFill>
                  <a:srgbClr val="0000CC"/>
                </a:solidFill>
              </a:rPr>
              <a:t>Il nostro lavoro di gruppo si è </a:t>
            </a:r>
            <a:r>
              <a:rPr lang="it-IT" sz="3000" dirty="0" smtClean="0">
                <a:solidFill>
                  <a:srgbClr val="0000CC"/>
                </a:solidFill>
              </a:rPr>
              <a:t>ispirato… </a:t>
            </a:r>
            <a:endParaRPr lang="it-IT" sz="3000" dirty="0">
              <a:solidFill>
                <a:srgbClr val="0000CC"/>
              </a:solidFill>
            </a:endParaRPr>
          </a:p>
        </p:txBody>
      </p:sp>
      <p:pic>
        <p:nvPicPr>
          <p:cNvPr id="17" name="Picture 8" descr="C:\Users\Amministratore\Downloads\logo2-e1370154464875.png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95559" y="5552083"/>
            <a:ext cx="3490524" cy="1163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asellaDiTesto 5"/>
          <p:cNvSpPr txBox="1"/>
          <p:nvPr/>
        </p:nvSpPr>
        <p:spPr>
          <a:xfrm>
            <a:off x="1274162" y="2527217"/>
            <a:ext cx="650573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i="1" dirty="0" smtClean="0">
                <a:solidFill>
                  <a:srgbClr val="000099"/>
                </a:solidFill>
              </a:rPr>
              <a:t>«L’insieme </a:t>
            </a:r>
            <a:r>
              <a:rPr lang="it-IT" sz="2800" i="1" dirty="0">
                <a:solidFill>
                  <a:srgbClr val="000099"/>
                </a:solidFill>
              </a:rPr>
              <a:t>tende a differenziarsi ed articolarsi in parti specializzate, che nel gruppo si chiamano ruoli</a:t>
            </a:r>
            <a:r>
              <a:rPr lang="it-IT" sz="2800" i="1" dirty="0" smtClean="0">
                <a:solidFill>
                  <a:srgbClr val="000099"/>
                </a:solidFill>
              </a:rPr>
              <a:t>.»</a:t>
            </a:r>
          </a:p>
          <a:p>
            <a:r>
              <a:rPr lang="it-IT" sz="2800" i="1" dirty="0" smtClean="0">
                <a:solidFill>
                  <a:srgbClr val="000099"/>
                </a:solidFill>
              </a:rPr>
              <a:t>Cit. </a:t>
            </a:r>
            <a:r>
              <a:rPr lang="it-IT" sz="2800" b="1" dirty="0">
                <a:solidFill>
                  <a:srgbClr val="000099"/>
                </a:solidFill>
              </a:rPr>
              <a:t>Kurt </a:t>
            </a:r>
            <a:r>
              <a:rPr lang="it-IT" sz="2800" b="1" dirty="0" err="1" smtClean="0">
                <a:solidFill>
                  <a:srgbClr val="000099"/>
                </a:solidFill>
              </a:rPr>
              <a:t>Lewin</a:t>
            </a:r>
            <a:endParaRPr lang="it-IT" sz="2800" b="1" dirty="0">
              <a:solidFill>
                <a:srgbClr val="000099"/>
              </a:solidFill>
            </a:endParaRPr>
          </a:p>
        </p:txBody>
      </p:sp>
      <p:pic>
        <p:nvPicPr>
          <p:cNvPr id="8" name="Picture 2" descr="C:\Users\Amministratore\Downloads\kurt-zadek-lewin-gatekeeping-theory-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95559" y="986478"/>
            <a:ext cx="3048000" cy="39814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scene3d>
            <a:camera prst="perspectiveContrastingLeftFacing"/>
            <a:lightRig rig="threePt" dir="t"/>
          </a:scene3d>
          <a:extLst/>
        </p:spPr>
      </p:pic>
    </p:spTree>
    <p:extLst>
      <p:ext uri="{BB962C8B-B14F-4D97-AF65-F5344CB8AC3E}">
        <p14:creationId xmlns:p14="http://schemas.microsoft.com/office/powerpoint/2010/main" xmlns="" val="6722485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Users\Amministratore\Downloads\bkosmoprova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70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C:\Users\Amministratore\Downloads\logopsd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8106" y="193255"/>
            <a:ext cx="1425802" cy="1431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asellaDiTesto 1"/>
          <p:cNvSpPr txBox="1"/>
          <p:nvPr/>
        </p:nvSpPr>
        <p:spPr>
          <a:xfrm>
            <a:off x="2428406" y="715415"/>
            <a:ext cx="51116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dirty="0" smtClean="0">
                <a:solidFill>
                  <a:srgbClr val="0000CC"/>
                </a:solidFill>
              </a:rPr>
              <a:t>Fonatori</a:t>
            </a:r>
          </a:p>
        </p:txBody>
      </p:sp>
      <p:pic>
        <p:nvPicPr>
          <p:cNvPr id="3075" name="Picture 3" descr="E:\prova.png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70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375601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Users\Amministratore\Downloads\bkosmoprova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70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C:\Users\Amministratore\Downloads\logopsd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8106" y="193255"/>
            <a:ext cx="1425802" cy="1431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asellaDiTesto 1"/>
          <p:cNvSpPr txBox="1"/>
          <p:nvPr/>
        </p:nvSpPr>
        <p:spPr>
          <a:xfrm>
            <a:off x="2428406" y="715415"/>
            <a:ext cx="51116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dirty="0" smtClean="0">
                <a:solidFill>
                  <a:srgbClr val="0000CC"/>
                </a:solidFill>
              </a:rPr>
              <a:t>Argomento</a:t>
            </a:r>
          </a:p>
        </p:txBody>
      </p:sp>
      <p:pic>
        <p:nvPicPr>
          <p:cNvPr id="17" name="Picture 8" descr="C:\Users\Amministratore\Downloads\logo2-e1370154464875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95559" y="5552083"/>
            <a:ext cx="3490524" cy="1163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asellaDiTesto 2"/>
          <p:cNvSpPr txBox="1"/>
          <p:nvPr/>
        </p:nvSpPr>
        <p:spPr>
          <a:xfrm>
            <a:off x="1161736" y="3405178"/>
            <a:ext cx="686549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3600" dirty="0" smtClean="0">
                <a:solidFill>
                  <a:srgbClr val="000099"/>
                </a:solidFill>
              </a:rPr>
              <a:t> Attualità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3600" dirty="0">
                <a:solidFill>
                  <a:srgbClr val="000099"/>
                </a:solidFill>
              </a:rPr>
              <a:t> M</a:t>
            </a:r>
            <a:r>
              <a:rPr lang="it-IT" sz="3600" dirty="0" smtClean="0">
                <a:solidFill>
                  <a:srgbClr val="000099"/>
                </a:solidFill>
              </a:rPr>
              <a:t>atematica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3600" dirty="0" smtClean="0">
                <a:solidFill>
                  <a:srgbClr val="000099"/>
                </a:solidFill>
              </a:rPr>
              <a:t> Programmazione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3600" dirty="0">
                <a:solidFill>
                  <a:srgbClr val="000099"/>
                </a:solidFill>
              </a:rPr>
              <a:t> </a:t>
            </a:r>
            <a:r>
              <a:rPr lang="it-IT" sz="3600" dirty="0" smtClean="0">
                <a:solidFill>
                  <a:srgbClr val="000099"/>
                </a:solidFill>
              </a:rPr>
              <a:t>Linguaggio web</a:t>
            </a:r>
            <a:endParaRPr lang="it-IT" sz="3600" dirty="0">
              <a:solidFill>
                <a:srgbClr val="000099"/>
              </a:solidFill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1161737" y="1789707"/>
            <a:ext cx="53589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5400" dirty="0" smtClean="0">
                <a:solidFill>
                  <a:srgbClr val="000099"/>
                </a:solidFill>
              </a:rPr>
              <a:t>Informatica</a:t>
            </a:r>
            <a:endParaRPr lang="it-IT" sz="5400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044024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Users\Amministratore\Downloads\bkosmoprova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70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C:\Users\Amministratore\Downloads\logopsd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8106" y="193255"/>
            <a:ext cx="1425802" cy="1431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asellaDiTesto 1"/>
          <p:cNvSpPr txBox="1"/>
          <p:nvPr/>
        </p:nvSpPr>
        <p:spPr>
          <a:xfrm>
            <a:off x="2428406" y="715415"/>
            <a:ext cx="51116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dirty="0" smtClean="0">
                <a:solidFill>
                  <a:srgbClr val="0000CC"/>
                </a:solidFill>
              </a:rPr>
              <a:t>Linguaggio di Programmazione </a:t>
            </a:r>
          </a:p>
        </p:txBody>
      </p:sp>
      <p:pic>
        <p:nvPicPr>
          <p:cNvPr id="17" name="Picture 8" descr="C:\Users\Amministratore\Downloads\logo2-e1370154464875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95559" y="5552083"/>
            <a:ext cx="3490524" cy="1163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Documents and Settings\admin\Documenti\Download\c-logo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1862" y="4694134"/>
            <a:ext cx="1672355" cy="1757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Documents and Settings\admin\Documenti\Download\python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9075" y="1427136"/>
            <a:ext cx="1584377" cy="1584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Documents and Settings\admin\Documenti\Download\Java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39055" y="2028033"/>
            <a:ext cx="2909012" cy="2909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Documents and Settings\admin\Documenti\Download\10948_csharp.By.ImaginSystems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04550" y="715416"/>
            <a:ext cx="3007817" cy="3007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Documents and Settings\admin\Documenti\Download\vb.gif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383" y="2392473"/>
            <a:ext cx="3898250" cy="3444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Documents and Settings\admin\Documenti\Download\Ruby_logo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12634" y="3788476"/>
            <a:ext cx="1391647" cy="1394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Documents and Settings\admin\Documenti\Download\php-interview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8500" y="1427136"/>
            <a:ext cx="28575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507428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Users\Amministratore\Downloads\bkosmoprova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70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C:\Users\Amministratore\Downloads\logopsd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8106" y="193255"/>
            <a:ext cx="1425802" cy="1431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asellaDiTesto 1"/>
          <p:cNvSpPr txBox="1"/>
          <p:nvPr/>
        </p:nvSpPr>
        <p:spPr>
          <a:xfrm>
            <a:off x="2428406" y="715415"/>
            <a:ext cx="51116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600" dirty="0" smtClean="0">
                <a:solidFill>
                  <a:srgbClr val="0000CC"/>
                </a:solidFill>
              </a:rPr>
              <a:t>Articoli</a:t>
            </a:r>
          </a:p>
        </p:txBody>
      </p:sp>
      <p:pic>
        <p:nvPicPr>
          <p:cNvPr id="17" name="Picture 8" descr="C:\Users\Amministratore\Downloads\logo2-e1370154464875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0802" y="5689859"/>
            <a:ext cx="3490524" cy="1163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asellaDiTesto 2"/>
          <p:cNvSpPr txBox="1"/>
          <p:nvPr/>
        </p:nvSpPr>
        <p:spPr>
          <a:xfrm>
            <a:off x="2036162" y="2727271"/>
            <a:ext cx="39449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000" dirty="0" err="1" smtClean="0">
                <a:solidFill>
                  <a:srgbClr val="000099"/>
                </a:solidFill>
              </a:rPr>
              <a:t>Step</a:t>
            </a:r>
            <a:r>
              <a:rPr lang="it-IT" sz="4000" dirty="0" smtClean="0">
                <a:solidFill>
                  <a:srgbClr val="000099"/>
                </a:solidFill>
              </a:rPr>
              <a:t> To </a:t>
            </a:r>
            <a:r>
              <a:rPr lang="it-IT" sz="4000" dirty="0" err="1" smtClean="0">
                <a:solidFill>
                  <a:srgbClr val="000099"/>
                </a:solidFill>
              </a:rPr>
              <a:t>Step</a:t>
            </a:r>
            <a:r>
              <a:rPr lang="it-IT" sz="4000" dirty="0" smtClean="0">
                <a:solidFill>
                  <a:srgbClr val="000099"/>
                </a:solidFill>
              </a:rPr>
              <a:t> </a:t>
            </a:r>
            <a:endParaRPr lang="it-IT" sz="4000" dirty="0">
              <a:solidFill>
                <a:srgbClr val="000099"/>
              </a:solidFill>
            </a:endParaRPr>
          </a:p>
        </p:txBody>
      </p:sp>
      <p:pic>
        <p:nvPicPr>
          <p:cNvPr id="3074" name="Picture 2" descr="E:\blog\img\articolo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68304" y="281386"/>
            <a:ext cx="3955036" cy="6004139"/>
          </a:xfrm>
          <a:prstGeom prst="rect">
            <a:avLst/>
          </a:prstGeom>
          <a:noFill/>
          <a:scene3d>
            <a:camera prst="perspectiveContrastingLeftFacing"/>
            <a:lightRig rig="threePt" dir="t"/>
          </a:scene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asellaDiTesto 4"/>
          <p:cNvSpPr txBox="1"/>
          <p:nvPr/>
        </p:nvSpPr>
        <p:spPr>
          <a:xfrm>
            <a:off x="2036162" y="3942412"/>
            <a:ext cx="32228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000" dirty="0" err="1" smtClean="0">
                <a:solidFill>
                  <a:srgbClr val="000099"/>
                </a:solidFill>
              </a:rPr>
              <a:t>ScreenShot</a:t>
            </a:r>
            <a:endParaRPr lang="it-IT" sz="4000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2073765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S103462902">
  <a:themeElements>
    <a:clrScheme name="Education">
      <a:dk1>
        <a:srgbClr val="3C4743"/>
      </a:dk1>
      <a:lt1>
        <a:srgbClr val="E5E6DA"/>
      </a:lt1>
      <a:dk2>
        <a:srgbClr val="000000"/>
      </a:dk2>
      <a:lt2>
        <a:srgbClr val="FFFFFF"/>
      </a:lt2>
      <a:accent1>
        <a:srgbClr val="DDC237"/>
      </a:accent1>
      <a:accent2>
        <a:srgbClr val="94A43E"/>
      </a:accent2>
      <a:accent3>
        <a:srgbClr val="6488A3"/>
      </a:accent3>
      <a:accent4>
        <a:srgbClr val="926E8F"/>
      </a:accent4>
      <a:accent5>
        <a:srgbClr val="96A1AA"/>
      </a:accent5>
      <a:accent6>
        <a:srgbClr val="A99E8A"/>
      </a:accent6>
      <a:hlink>
        <a:srgbClr val="6488A3"/>
      </a:hlink>
      <a:folHlink>
        <a:srgbClr val="926E8F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Education_16x9_TP103462901" id="{CE6D4F0A-ECDB-473A-86A0-6C02587A1859}" vid="{35590802-E0D6-4BF8-AA5F-A6E731BE26EE}"/>
    </a:ext>
  </a:extLst>
</a:theme>
</file>

<file path=ppt/theme/theme2.xml><?xml version="1.0" encoding="utf-8"?>
<a:theme xmlns:a="http://schemas.openxmlformats.org/drawingml/2006/main" name="Office Theme">
  <a:themeElements>
    <a:clrScheme name="Education">
      <a:dk1>
        <a:srgbClr val="3C4743"/>
      </a:dk1>
      <a:lt1>
        <a:srgbClr val="E5E6DA"/>
      </a:lt1>
      <a:dk2>
        <a:srgbClr val="000000"/>
      </a:dk2>
      <a:lt2>
        <a:srgbClr val="FFFFFF"/>
      </a:lt2>
      <a:accent1>
        <a:srgbClr val="DDC237"/>
      </a:accent1>
      <a:accent2>
        <a:srgbClr val="94A43E"/>
      </a:accent2>
      <a:accent3>
        <a:srgbClr val="6488A3"/>
      </a:accent3>
      <a:accent4>
        <a:srgbClr val="926E8F"/>
      </a:accent4>
      <a:accent5>
        <a:srgbClr val="96A1AA"/>
      </a:accent5>
      <a:accent6>
        <a:srgbClr val="A99E8A"/>
      </a:accent6>
      <a:hlink>
        <a:srgbClr val="6488A3"/>
      </a:hlink>
      <a:folHlink>
        <a:srgbClr val="926E8F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Education">
      <a:dk1>
        <a:srgbClr val="3C4743"/>
      </a:dk1>
      <a:lt1>
        <a:srgbClr val="E5E6DA"/>
      </a:lt1>
      <a:dk2>
        <a:srgbClr val="000000"/>
      </a:dk2>
      <a:lt2>
        <a:srgbClr val="FFFFFF"/>
      </a:lt2>
      <a:accent1>
        <a:srgbClr val="DDC237"/>
      </a:accent1>
      <a:accent2>
        <a:srgbClr val="94A43E"/>
      </a:accent2>
      <a:accent3>
        <a:srgbClr val="6488A3"/>
      </a:accent3>
      <a:accent4>
        <a:srgbClr val="926E8F"/>
      </a:accent4>
      <a:accent5>
        <a:srgbClr val="96A1AA"/>
      </a:accent5>
      <a:accent6>
        <a:srgbClr val="A99E8A"/>
      </a:accent6>
      <a:hlink>
        <a:srgbClr val="6488A3"/>
      </a:hlink>
      <a:folHlink>
        <a:srgbClr val="926E8F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146F0C7C-95CD-4157-B59F-1693F8160BF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TS103462902</Template>
  <TotalTime>0</TotalTime>
  <Words>165</Words>
  <Application>Microsoft Office PowerPoint</Application>
  <PresentationFormat>Personalizzato</PresentationFormat>
  <Paragraphs>65</Paragraphs>
  <Slides>13</Slides>
  <Notes>13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13</vt:i4>
      </vt:variant>
    </vt:vector>
  </HeadingPairs>
  <TitlesOfParts>
    <vt:vector size="14" baseType="lpstr">
      <vt:lpstr>TS103462902</vt:lpstr>
      <vt:lpstr>OSMOSIIS BLOG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2013-11-12T07:57:42Z</dcterms:created>
  <dcterms:modified xsi:type="dcterms:W3CDTF">2014-01-16T09:47:05Z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TC034629029991</vt:lpwstr>
  </property>
</Properties>
</file>