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0" r:id="rId6"/>
    <p:sldId id="263" r:id="rId7"/>
    <p:sldId id="262" r:id="rId8"/>
    <p:sldId id="265" r:id="rId9"/>
    <p:sldId id="258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545" autoAdjust="0"/>
  </p:normalViewPr>
  <p:slideViewPr>
    <p:cSldViewPr>
      <p:cViewPr>
        <p:scale>
          <a:sx n="60" d="100"/>
          <a:sy n="60" d="100"/>
        </p:scale>
        <p:origin x="-1440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file:///C:\Users\Nello\Downloads\BOB%20MARLEY%20JAMMING%20(Live)%20(mp3cut.net).mp3" TargetMode="External"/><Relationship Id="rId1" Type="http://schemas.openxmlformats.org/officeDocument/2006/relationships/audio" Target="file:///E:\blog\BOB%20MARLEY%20JAMMING%20(Live)%20(mp3cut.net)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ello\Desktop\blog\mus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4120" y="-35966"/>
            <a:ext cx="10081120" cy="7282942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371600" y="1484784"/>
            <a:ext cx="7772400" cy="1470025"/>
          </a:xfrm>
        </p:spPr>
        <p:txBody>
          <a:bodyPr>
            <a:noAutofit/>
          </a:bodyPr>
          <a:lstStyle/>
          <a:p>
            <a:r>
              <a:rPr lang="it-IT" sz="8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Le sfumature della musica</a:t>
            </a:r>
            <a:endParaRPr lang="it-IT" sz="8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4" name="Picture 7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223"/>
            <a:ext cx="1048773" cy="100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mministratore\Downloads\Logo_orientale\Immag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524" y="32635"/>
            <a:ext cx="906154" cy="102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mministratore\Contacts\Desktop\Logo blogga di clas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241" y="189269"/>
            <a:ext cx="965024" cy="96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mministratore\Downloads\Logo_orientale\logo-polo-qualit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639" y="157431"/>
            <a:ext cx="867639" cy="9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mministratore\Downloads\Logo_orientale\logo orientale napol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470" y="157431"/>
            <a:ext cx="965024" cy="96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Nello\Desktop\blog\Nero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098150" y="-603448"/>
            <a:ext cx="11009179" cy="88590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050" name="Picture 2" descr="C:\Users\Nello\Desktop\blog\lesfumaturedellamusic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0"/>
            <a:ext cx="4582344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La nostra musica può darvi i peggiori incubi, o lanciarvi nell'estasi più affascinante. Solitamente succede questa seconda opzione. Ci accorgiamo che il nostro pubblico smette di ballare: rimangono tutti in piedi, a bocca aperta...in estasi. </a:t>
            </a:r>
          </a:p>
          <a:p>
            <a:pPr algn="r">
              <a:buNone/>
            </a:pPr>
            <a:r>
              <a:rPr lang="it-IT" dirty="0" smtClean="0">
                <a:solidFill>
                  <a:schemeClr val="bg1"/>
                </a:solidFill>
              </a:rPr>
              <a:t>    [</a:t>
            </a:r>
            <a:r>
              <a:rPr lang="it-IT" dirty="0" err="1" smtClean="0">
                <a:solidFill>
                  <a:schemeClr val="bg1"/>
                </a:solidFill>
              </a:rPr>
              <a:t>cit</a:t>
            </a:r>
            <a:r>
              <a:rPr lang="it-IT" dirty="0" smtClean="0">
                <a:solidFill>
                  <a:schemeClr val="bg1"/>
                </a:solidFill>
              </a:rPr>
              <a:t>. Pink Floyd]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Nello\Desktop\blog\pinkfloy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285" y="1556792"/>
            <a:ext cx="4350715" cy="28952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it-IT" dirty="0" smtClean="0">
                <a:solidFill>
                  <a:schemeClr val="bg1"/>
                </a:solidFill>
              </a:rPr>
              <a:t>Lavoro fatto sul blog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600" dirty="0" smtClean="0">
                <a:solidFill>
                  <a:schemeClr val="bg1"/>
                </a:solidFill>
              </a:rPr>
              <a:t>Trovare un argomento da trattare;</a:t>
            </a:r>
          </a:p>
          <a:p>
            <a:r>
              <a:rPr lang="it-IT" sz="3600" dirty="0" smtClean="0">
                <a:solidFill>
                  <a:schemeClr val="bg1"/>
                </a:solidFill>
              </a:rPr>
              <a:t>Trovare un nome;</a:t>
            </a:r>
          </a:p>
          <a:p>
            <a:r>
              <a:rPr lang="it-IT" sz="3600" dirty="0" smtClean="0">
                <a:solidFill>
                  <a:schemeClr val="bg1"/>
                </a:solidFill>
              </a:rPr>
              <a:t>Trovare una strategia di</a:t>
            </a:r>
          </a:p>
          <a:p>
            <a:pPr>
              <a:buNone/>
            </a:pPr>
            <a:r>
              <a:rPr lang="it-IT" sz="3600" dirty="0" smtClean="0">
                <a:solidFill>
                  <a:schemeClr val="bg1"/>
                </a:solidFill>
              </a:rPr>
              <a:t>    marketing.</a:t>
            </a:r>
          </a:p>
          <a:p>
            <a:r>
              <a:rPr lang="it-IT" sz="3600" dirty="0" smtClean="0">
                <a:solidFill>
                  <a:schemeClr val="bg1"/>
                </a:solidFill>
              </a:rPr>
              <a:t>Trovare delle canzoni;</a:t>
            </a:r>
          </a:p>
          <a:p>
            <a:r>
              <a:rPr lang="it-IT" sz="3600" dirty="0" smtClean="0">
                <a:solidFill>
                  <a:schemeClr val="bg1"/>
                </a:solidFill>
              </a:rPr>
              <a:t>Recensirle;</a:t>
            </a:r>
          </a:p>
          <a:p>
            <a:pPr>
              <a:buNone/>
            </a:pPr>
            <a:endParaRPr lang="it-IT" dirty="0" smtClean="0">
              <a:solidFill>
                <a:schemeClr val="bg1"/>
              </a:solidFill>
            </a:endParaRPr>
          </a:p>
          <a:p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 smtClean="0">
                <a:solidFill>
                  <a:schemeClr val="bg1"/>
                </a:solidFill>
              </a:rPr>
              <a:t>Di cosa si parla nel blog?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In questo blog si parla di musica e di alcune delle sue sfaccettature </a:t>
            </a:r>
          </a:p>
          <a:p>
            <a:pPr>
              <a:buNone/>
            </a:pPr>
            <a:r>
              <a:rPr lang="it-IT" smtClean="0">
                <a:solidFill>
                  <a:schemeClr val="bg1"/>
                </a:solidFill>
              </a:rPr>
              <a:t>Perche la musica </a:t>
            </a:r>
            <a:r>
              <a:rPr lang="it-IT" dirty="0" smtClean="0">
                <a:solidFill>
                  <a:schemeClr val="bg1"/>
                </a:solidFill>
              </a:rPr>
              <a:t>ci accompagna nella vita.</a:t>
            </a:r>
          </a:p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Ci tiene compagnia,ci rilassa e ci fa riflettere.</a:t>
            </a:r>
          </a:p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Per alcuni è una medicina,per altri un’ amica.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Come si recensisce una canzone?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Per recensire una canzone si devono seguire pochi ma importanti passi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Scegliere una canzone e pubblicarne il video;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Ascoltarla;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Scriverne e commentarne il testo (in caso di testi in lingua straniera si traducono)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Commentarne la base e aggiungere le considerazioni personali;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Darle un voto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7" name="Picture 2" descr="E:\blog\recensi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3419872" y="0"/>
            <a:ext cx="1728192" cy="22768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3419872" y="2204864"/>
            <a:ext cx="1728192" cy="42484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7" name="Picture 3" descr="E:\blog\Immag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439953" cy="6858000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2843808" y="0"/>
            <a:ext cx="2376264" cy="65253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2843808" y="6461720"/>
            <a:ext cx="2376264" cy="3962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5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9600" dirty="0" smtClean="0">
                <a:solidFill>
                  <a:schemeClr val="bg1"/>
                </a:solidFill>
              </a:rPr>
              <a:t>Marketing</a:t>
            </a:r>
            <a:endParaRPr lang="it-IT" sz="9600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800" dirty="0" smtClean="0">
                <a:solidFill>
                  <a:schemeClr val="bg1"/>
                </a:solidFill>
              </a:rPr>
              <a:t>La mia strategia è molto semplice, si basa sul passaparola mediatico.</a:t>
            </a:r>
          </a:p>
          <a:p>
            <a:pPr>
              <a:buNone/>
            </a:pPr>
            <a:r>
              <a:rPr lang="it-IT" sz="2800" dirty="0" smtClean="0">
                <a:solidFill>
                  <a:schemeClr val="bg1"/>
                </a:solidFill>
              </a:rPr>
              <a:t>Ho condiviso su alcuni social network il link del blog ed ho chiesto ad alcuni amici di vederlo.</a:t>
            </a:r>
          </a:p>
          <a:p>
            <a:pPr>
              <a:buNone/>
            </a:pPr>
            <a:r>
              <a:rPr lang="it-IT" sz="2800" dirty="0" smtClean="0">
                <a:solidFill>
                  <a:schemeClr val="bg1"/>
                </a:solidFill>
              </a:rPr>
              <a:t>Il blog è piaciuto a molti amici che ne hanno condiviso il link per farlo vedere ad altre persone.</a:t>
            </a:r>
          </a:p>
          <a:p>
            <a:pPr>
              <a:buNone/>
            </a:pPr>
            <a:endParaRPr lang="it-IT" dirty="0" smtClean="0"/>
          </a:p>
        </p:txBody>
      </p:sp>
      <p:pic>
        <p:nvPicPr>
          <p:cNvPr id="4099" name="Picture 3" descr="C:\Users\Nello\Desktop\blog\a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890" y="4725144"/>
            <a:ext cx="4253944" cy="2132856"/>
          </a:xfrm>
          <a:prstGeom prst="rect">
            <a:avLst/>
          </a:prstGeom>
          <a:noFill/>
        </p:spPr>
      </p:pic>
      <p:pic>
        <p:nvPicPr>
          <p:cNvPr id="4100" name="Picture 4" descr="C:\Users\Nello\Desktop\blog\facebook.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97760"/>
            <a:ext cx="2160240" cy="2160240"/>
          </a:xfrm>
          <a:prstGeom prst="rect">
            <a:avLst/>
          </a:prstGeom>
          <a:noFill/>
        </p:spPr>
      </p:pic>
      <p:pic>
        <p:nvPicPr>
          <p:cNvPr id="4102" name="Picture 6" descr="C:\Users\Nello\Desktop\blog\mipia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686531"/>
            <a:ext cx="2899023" cy="21714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Nello\Desktop\blog\tema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353" y="1"/>
            <a:ext cx="936245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Secondo voi la mia strategia di marketing è stata efficace?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>
                <a:solidFill>
                  <a:schemeClr val="bg1"/>
                </a:solidFill>
              </a:rPr>
              <a:t>Ditelo voi !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2052" name="Picture 4" descr="C:\Users\Nello\Desktop\blog\visualizzazion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28850"/>
            <a:ext cx="9344025" cy="4629150"/>
          </a:xfrm>
          <a:prstGeom prst="rect">
            <a:avLst/>
          </a:prstGeom>
          <a:noFill/>
        </p:spPr>
      </p:pic>
      <p:pic>
        <p:nvPicPr>
          <p:cNvPr id="2055" name="Picture 7" descr="C:\Users\Nello\Desktop\blog\1o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385392"/>
            <a:ext cx="5472608" cy="5472608"/>
          </a:xfrm>
          <a:prstGeom prst="rect">
            <a:avLst/>
          </a:prstGeom>
          <a:noFill/>
        </p:spPr>
      </p:pic>
      <p:pic>
        <p:nvPicPr>
          <p:cNvPr id="2056" name="Picture 8" descr="C:\Users\Nello\Desktop\blog\2o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340768"/>
            <a:ext cx="5517236" cy="5517232"/>
          </a:xfrm>
          <a:prstGeom prst="rect">
            <a:avLst/>
          </a:prstGeom>
          <a:noFill/>
        </p:spPr>
      </p:pic>
      <p:pic>
        <p:nvPicPr>
          <p:cNvPr id="2057" name="Picture 9" descr="C:\Users\Nello\Desktop\blog\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1361728"/>
            <a:ext cx="5496272" cy="54962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OB MARLEY JAMMING (Live)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BOB MARLEY JAMMING (Live)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Nello\Desktop\blog\sfond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1387" y="0"/>
            <a:ext cx="9195387" cy="6858000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88640"/>
            <a:ext cx="5112568" cy="5832648"/>
          </a:xfrm>
        </p:spPr>
        <p:txBody>
          <a:bodyPr>
            <a:normAutofit/>
          </a:bodyPr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b="1" dirty="0" smtClean="0"/>
              <a:t>Il bello della musica è che quando ti colpisce non senti dolore.</a:t>
            </a:r>
          </a:p>
          <a:p>
            <a:pPr>
              <a:buNone/>
            </a:pPr>
            <a:endParaRPr lang="it-IT" b="1" dirty="0" smtClean="0"/>
          </a:p>
          <a:p>
            <a:pPr algn="r">
              <a:buNone/>
            </a:pPr>
            <a:r>
              <a:rPr lang="it-IT" b="1" dirty="0" smtClean="0"/>
              <a:t>[</a:t>
            </a:r>
            <a:r>
              <a:rPr lang="it-IT" b="1" dirty="0" err="1" smtClean="0"/>
              <a:t>cit</a:t>
            </a:r>
            <a:r>
              <a:rPr lang="it-IT" b="1" dirty="0" smtClean="0"/>
              <a:t>. Bob Marley]</a:t>
            </a:r>
          </a:p>
          <a:p>
            <a:pPr>
              <a:buNone/>
            </a:pP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3075" name="Picture 3" descr="C:\Users\Nello\Desktop\blog\bo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1916832"/>
            <a:ext cx="3439330" cy="2465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262</Words>
  <Application>Microsoft Office PowerPoint</Application>
  <PresentationFormat>Presentazione su schermo (4:3)</PresentationFormat>
  <Paragraphs>35</Paragraphs>
  <Slides>9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Le sfumature della musica</vt:lpstr>
      <vt:lpstr>Presentazione standard di PowerPoint</vt:lpstr>
      <vt:lpstr>Presentazione standard di PowerPoint</vt:lpstr>
      <vt:lpstr>Lavoro fatto sul blog</vt:lpstr>
      <vt:lpstr>Di cosa si parla nel blog?</vt:lpstr>
      <vt:lpstr>Come si recensisce una canzone?</vt:lpstr>
      <vt:lpstr>Marketing</vt:lpstr>
      <vt:lpstr>Secondo voi la mia strategia di marketing è stata efficace?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sfumature della musica</dc:title>
  <dc:creator>Nello</dc:creator>
  <cp:lastModifiedBy>Amministratore</cp:lastModifiedBy>
  <cp:revision>42</cp:revision>
  <dcterms:created xsi:type="dcterms:W3CDTF">2014-01-11T12:27:31Z</dcterms:created>
  <dcterms:modified xsi:type="dcterms:W3CDTF">2014-01-16T10:05:02Z</dcterms:modified>
</cp:coreProperties>
</file>