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1" r:id="rId11"/>
    <p:sldId id="262" r:id="rId12"/>
    <p:sldId id="267" r:id="rId13"/>
    <p:sldId id="268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useppe" initials="G" lastIdx="1" clrIdx="0">
    <p:extLst>
      <p:ext uri="{19B8F6BF-5375-455C-9EA6-DF929625EA0E}">
        <p15:presenceInfo xmlns:p15="http://schemas.microsoft.com/office/powerpoint/2012/main" userId="Giusepp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7E8"/>
    <a:srgbClr val="B5D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869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51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490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9220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76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6255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812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9854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5795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869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549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80DCA-EB2B-4693-BF91-A8D79C5EAE6F}" type="datetimeFigureOut">
              <a:rPr lang="it-IT" smtClean="0"/>
              <a:t>16/01/2014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8278F-E25A-49D3-B8D5-11FE8674AE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1009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o 9"/>
          <p:cNvGrpSpPr/>
          <p:nvPr/>
        </p:nvGrpSpPr>
        <p:grpSpPr>
          <a:xfrm>
            <a:off x="6222935" y="388833"/>
            <a:ext cx="5847244" cy="1670148"/>
            <a:chOff x="6224106" y="0"/>
            <a:chExt cx="5847244" cy="1670148"/>
          </a:xfrm>
        </p:grpSpPr>
        <p:pic>
          <p:nvPicPr>
            <p:cNvPr id="11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CasellaDiTesto 14"/>
          <p:cNvSpPr txBox="1"/>
          <p:nvPr/>
        </p:nvSpPr>
        <p:spPr>
          <a:xfrm>
            <a:off x="2522565" y="2548176"/>
            <a:ext cx="6324118" cy="7877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  <a:sp3d/>
          </a:bodyPr>
          <a:lstStyle/>
          <a:p>
            <a:r>
              <a:rPr lang="it-IT" sz="4400" dirty="0" smtClean="0">
                <a:solidFill>
                  <a:srgbClr val="2E77E8"/>
                </a:solidFill>
                <a:effectLst>
                  <a:reflection blurRad="38100" stA="55000" endA="50" endPos="85000" dist="152400" dir="5400000" sy="-100000" algn="bl" rotWithShape="0"/>
                </a:effectLst>
              </a:rPr>
              <a:t>Attraverso</a:t>
            </a:r>
            <a:r>
              <a:rPr lang="it-IT" sz="4400" dirty="0" smtClean="0">
                <a:effectLst>
                  <a:reflection blurRad="38100" stA="55000" endA="50" endPos="85000" dist="152400" dir="5400000" sy="-100000" algn="bl" rotWithShape="0"/>
                </a:effectLst>
              </a:rPr>
              <a:t> </a:t>
            </a:r>
            <a:r>
              <a:rPr lang="it-IT" sz="4400" dirty="0" smtClean="0">
                <a:solidFill>
                  <a:srgbClr val="2E77E8"/>
                </a:solidFill>
                <a:effectLst>
                  <a:reflection blurRad="38100" stA="55000" endA="50" endPos="85000" dist="152400" dir="5400000" sy="-100000" algn="bl" rotWithShape="0"/>
                </a:effectLst>
              </a:rPr>
              <a:t>i</a:t>
            </a:r>
            <a:r>
              <a:rPr lang="it-IT" sz="4400" dirty="0" smtClean="0">
                <a:effectLst>
                  <a:reflection blurRad="38100" stA="55000" endA="50" endPos="85000" dist="152400" dir="5400000" sy="-100000" algn="bl" rotWithShape="0"/>
                </a:effectLst>
              </a:rPr>
              <a:t> </a:t>
            </a:r>
            <a:r>
              <a:rPr lang="it-IT" sz="4400" dirty="0" smtClean="0">
                <a:solidFill>
                  <a:srgbClr val="2E77E8"/>
                </a:solidFill>
                <a:effectLst>
                  <a:reflection blurRad="38100" stA="55000" endA="50" endPos="85000" dist="152400" dir="5400000" sy="-100000" algn="bl" rotWithShape="0"/>
                </a:effectLst>
              </a:rPr>
              <a:t>nostri</a:t>
            </a:r>
            <a:r>
              <a:rPr lang="it-IT" sz="4400" dirty="0" smtClean="0">
                <a:effectLst>
                  <a:reflection blurRad="38100" stA="55000" endA="50" endPos="85000" dist="152400" dir="5400000" sy="-100000" algn="bl" rotWithShape="0"/>
                </a:effectLst>
              </a:rPr>
              <a:t> </a:t>
            </a:r>
            <a:r>
              <a:rPr lang="it-IT" sz="4400" dirty="0" smtClean="0">
                <a:solidFill>
                  <a:srgbClr val="2E77E8"/>
                </a:solidFill>
                <a:effectLst>
                  <a:reflection blurRad="38100" stA="55000" endA="50" endPos="85000" dist="152400" dir="5400000" sy="-100000" algn="bl" rotWithShape="0"/>
                </a:effectLst>
              </a:rPr>
              <a:t>pensieri</a:t>
            </a:r>
            <a:endParaRPr lang="it-IT" sz="4400" dirty="0">
              <a:solidFill>
                <a:srgbClr val="2E77E8"/>
              </a:solidFill>
              <a:effectLst>
                <a:reflection blurRad="38100" stA="55000" endA="50" endPos="85000" dist="152400" dir="5400000" sy="-100000" algn="bl" rotWithShape="0"/>
              </a:effectLst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238105" y="4428375"/>
            <a:ext cx="175131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00" dirty="0" smtClean="0">
                <a:solidFill>
                  <a:srgbClr val="2E77E8"/>
                </a:solidFill>
              </a:rPr>
              <a:t>Enrica Calce</a:t>
            </a:r>
            <a:endParaRPr lang="it-IT" sz="2500" dirty="0">
              <a:solidFill>
                <a:srgbClr val="2E77E8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1394670" y="4905429"/>
            <a:ext cx="195277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00" dirty="0" smtClean="0">
                <a:solidFill>
                  <a:srgbClr val="2E77E8"/>
                </a:solidFill>
              </a:rPr>
              <a:t>Aniello Spada</a:t>
            </a:r>
            <a:endParaRPr lang="it-IT" sz="2500" dirty="0">
              <a:solidFill>
                <a:srgbClr val="2E77E8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915729" y="4428375"/>
            <a:ext cx="281987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00" dirty="0" smtClean="0">
                <a:solidFill>
                  <a:srgbClr val="2E77E8"/>
                </a:solidFill>
              </a:rPr>
              <a:t>Annalisa Longobardi</a:t>
            </a:r>
            <a:endParaRPr lang="it-IT" sz="2500" dirty="0">
              <a:solidFill>
                <a:srgbClr val="2E77E8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5324799" y="4879131"/>
            <a:ext cx="22393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00" dirty="0" smtClean="0">
                <a:solidFill>
                  <a:srgbClr val="2E77E8"/>
                </a:solidFill>
              </a:rPr>
              <a:t>Maria Di Mauro</a:t>
            </a:r>
            <a:endParaRPr lang="it-IT" sz="2500" dirty="0">
              <a:solidFill>
                <a:srgbClr val="2E77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99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991958" y="179187"/>
            <a:ext cx="590328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500" dirty="0" smtClean="0">
                <a:ln w="0"/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Considerazioni personali</a:t>
            </a:r>
            <a:endParaRPr lang="it-IT" sz="4500" dirty="0" smtClean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Pergamena 1 1"/>
          <p:cNvSpPr/>
          <p:nvPr/>
        </p:nvSpPr>
        <p:spPr>
          <a:xfrm>
            <a:off x="3763902" y="1545464"/>
            <a:ext cx="4340180" cy="418563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4533363" y="2408349"/>
            <a:ext cx="28204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solidFill>
                  <a:schemeClr val="bg1"/>
                </a:solidFill>
              </a:rPr>
              <a:t>In </a:t>
            </a:r>
            <a:r>
              <a:rPr lang="it-IT" sz="2500" smtClean="0">
                <a:solidFill>
                  <a:schemeClr val="bg1"/>
                </a:solidFill>
              </a:rPr>
              <a:t>questo spazio, </a:t>
            </a:r>
            <a:r>
              <a:rPr lang="it-IT" sz="2500" dirty="0" smtClean="0">
                <a:solidFill>
                  <a:schemeClr val="bg1"/>
                </a:solidFill>
              </a:rPr>
              <a:t>i blogger possono esprimere la loro opinione su parti essenziali dei temi trattati</a:t>
            </a:r>
            <a:endParaRPr lang="it-IT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58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62" y="437732"/>
            <a:ext cx="8602275" cy="5982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43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803435" y="179187"/>
            <a:ext cx="2585131" cy="784830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r"/>
            <a:r>
              <a:rPr lang="it-IT" sz="4500" dirty="0" smtClean="0">
                <a:ln w="0"/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Marketing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39" y="1468315"/>
            <a:ext cx="5652721" cy="42637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0540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3" name="Fumetto 4 2"/>
          <p:cNvSpPr/>
          <p:nvPr/>
        </p:nvSpPr>
        <p:spPr>
          <a:xfrm>
            <a:off x="991673" y="399245"/>
            <a:ext cx="9136706" cy="567958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2227679" y="1580537"/>
            <a:ext cx="66646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Dal nulla non si ottiene nulla.</a:t>
            </a:r>
          </a:p>
          <a:p>
            <a:r>
              <a:rPr lang="it-IT" sz="2400" dirty="0" smtClean="0">
                <a:solidFill>
                  <a:schemeClr val="bg1"/>
                </a:solidFill>
              </a:rPr>
              <a:t>Ricorda anche che , sarai utile per gli altri</a:t>
            </a:r>
          </a:p>
          <a:p>
            <a:r>
              <a:rPr lang="it-IT" sz="2400" dirty="0">
                <a:solidFill>
                  <a:schemeClr val="bg1"/>
                </a:solidFill>
              </a:rPr>
              <a:t>s</a:t>
            </a:r>
            <a:r>
              <a:rPr lang="it-IT" sz="2400" dirty="0" smtClean="0">
                <a:solidFill>
                  <a:schemeClr val="bg1"/>
                </a:solidFill>
              </a:rPr>
              <a:t>olo quando saprai essere utile per te stesso.</a:t>
            </a:r>
          </a:p>
          <a:p>
            <a:r>
              <a:rPr lang="it-IT" sz="2400" dirty="0" smtClean="0">
                <a:solidFill>
                  <a:schemeClr val="bg1"/>
                </a:solidFill>
              </a:rPr>
              <a:t>Solo allora, capirai l’importanza del sapere.</a:t>
            </a:r>
          </a:p>
          <a:p>
            <a:r>
              <a:rPr lang="it-IT" sz="2400" dirty="0" smtClean="0">
                <a:solidFill>
                  <a:schemeClr val="bg1"/>
                </a:solidFill>
              </a:rPr>
              <a:t>La persona sapiente è una ricchezza per </a:t>
            </a:r>
            <a:r>
              <a:rPr lang="it-IT" sz="2400" dirty="0">
                <a:solidFill>
                  <a:schemeClr val="bg1"/>
                </a:solidFill>
              </a:rPr>
              <a:t>l</a:t>
            </a:r>
            <a:r>
              <a:rPr lang="it-IT" sz="2400" dirty="0" smtClean="0">
                <a:solidFill>
                  <a:schemeClr val="bg1"/>
                </a:solidFill>
              </a:rPr>
              <a:t>a società.</a:t>
            </a:r>
          </a:p>
          <a:p>
            <a:r>
              <a:rPr lang="it-IT" sz="2400" dirty="0" smtClean="0">
                <a:solidFill>
                  <a:schemeClr val="bg1"/>
                </a:solidFill>
              </a:rPr>
              <a:t>Ma, chi non si impegna non sa, e non capirà mai</a:t>
            </a:r>
          </a:p>
          <a:p>
            <a:r>
              <a:rPr lang="it-IT" sz="2400" dirty="0">
                <a:solidFill>
                  <a:schemeClr val="bg1"/>
                </a:solidFill>
              </a:rPr>
              <a:t>c</a:t>
            </a:r>
            <a:r>
              <a:rPr lang="it-IT" sz="2400" dirty="0" smtClean="0">
                <a:solidFill>
                  <a:schemeClr val="bg1"/>
                </a:solidFill>
              </a:rPr>
              <a:t>he nel mondo, c’è, e ci sarà, sempre da imparare!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3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po 4"/>
          <p:cNvGrpSpPr/>
          <p:nvPr/>
        </p:nvGrpSpPr>
        <p:grpSpPr>
          <a:xfrm>
            <a:off x="6222935" y="388833"/>
            <a:ext cx="5847244" cy="1670148"/>
            <a:chOff x="6224106" y="0"/>
            <a:chExt cx="5847244" cy="1670148"/>
          </a:xfrm>
        </p:grpSpPr>
        <p:pic>
          <p:nvPicPr>
            <p:cNvPr id="6" name="Picture 2" descr="C:\Users\Amministratore\Downloads\Immagine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7762" y="0"/>
              <a:ext cx="1483588" cy="1670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Amministratore\Downloads\logo-orientale-napoli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91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Amministratore\Downloads\logo-polo-qualita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4106" y="83179"/>
              <a:ext cx="1271443" cy="1460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C:\Users\Amministratore\Downloads\AIbEiAIAAABECJiUv6aw58fcrAEiC3ZjYXJkX3Bob3RvKihkNGFlYmNmMjQyODJjZDkyOThhMTk4MGFiMzM5ZjVhNTgwZjFkMzIwMAELO8WjF3R9Jv9oJw1UW0DLh0sb1w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1113" y="105846"/>
              <a:ext cx="1224832" cy="1224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CasellaDiTesto 9"/>
          <p:cNvSpPr txBox="1"/>
          <p:nvPr/>
        </p:nvSpPr>
        <p:spPr>
          <a:xfrm>
            <a:off x="867337" y="1816897"/>
            <a:ext cx="5609613" cy="63094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it-IT" sz="35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914400" dir="18900000" algn="bl" rotWithShape="0">
                    <a:prstClr val="black">
                      <a:alpha val="40000"/>
                    </a:prstClr>
                  </a:outerShdw>
                </a:effectLst>
              </a:rPr>
              <a:t>Tutto nasce da un pensiero …</a:t>
            </a:r>
            <a:endParaRPr lang="it-IT" sz="3500" dirty="0">
              <a:effectLst>
                <a:outerShdw blurRad="50800" dist="9144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652816" y="2724697"/>
            <a:ext cx="26393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000" dirty="0" smtClean="0">
                <a:solidFill>
                  <a:srgbClr val="2E77E8"/>
                </a:solidFill>
              </a:rPr>
              <a:t>Organizzazione: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432016" y="4616099"/>
            <a:ext cx="215199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300" dirty="0" smtClean="0">
                <a:solidFill>
                  <a:srgbClr val="2E77E8"/>
                </a:solidFill>
              </a:rPr>
              <a:t>Enrica</a:t>
            </a:r>
          </a:p>
          <a:p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Web Designer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Articolista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3723664" y="4478885"/>
            <a:ext cx="1674113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300" dirty="0" smtClean="0">
                <a:solidFill>
                  <a:srgbClr val="2E77E8"/>
                </a:solidFill>
              </a:rPr>
              <a:t>Aniello</a:t>
            </a:r>
          </a:p>
          <a:p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Articolista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5537426" y="4085549"/>
            <a:ext cx="167411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300" dirty="0" smtClean="0">
                <a:solidFill>
                  <a:srgbClr val="2E77E8"/>
                </a:solidFill>
              </a:rPr>
              <a:t>Annalisa</a:t>
            </a:r>
          </a:p>
          <a:p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Grafica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Articolista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7299533" y="3861185"/>
            <a:ext cx="1674113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300" dirty="0" smtClean="0">
                <a:solidFill>
                  <a:srgbClr val="2E77E8"/>
                </a:solidFill>
              </a:rPr>
              <a:t>Maria</a:t>
            </a:r>
          </a:p>
          <a:p>
            <a:endParaRPr lang="it-IT" sz="2300" dirty="0">
              <a:solidFill>
                <a:srgbClr val="2E77E8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300" dirty="0" smtClean="0">
                <a:solidFill>
                  <a:srgbClr val="2E77E8"/>
                </a:solidFill>
              </a:rPr>
              <a:t>Articolista</a:t>
            </a:r>
          </a:p>
        </p:txBody>
      </p:sp>
    </p:spTree>
    <p:extLst>
      <p:ext uri="{BB962C8B-B14F-4D97-AF65-F5344CB8AC3E}">
        <p14:creationId xmlns:p14="http://schemas.microsoft.com/office/powerpoint/2010/main" val="1606459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124" y="522138"/>
            <a:ext cx="9516803" cy="5982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907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513341" y="1125411"/>
            <a:ext cx="5878532" cy="784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LeftDown"/>
              <a:lightRig rig="threePt" dir="t"/>
            </a:scene3d>
          </a:bodyPr>
          <a:lstStyle/>
          <a:p>
            <a:r>
              <a:rPr lang="it-IT" sz="45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29997" dir="5400000" sy="-100000" algn="bl" rotWithShape="0"/>
                </a:effectLst>
              </a:rPr>
              <a:t>Tema principale del blog</a:t>
            </a:r>
            <a:endParaRPr lang="it-IT" sz="45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5000" endA="50" endPos="85000" dist="29997" dir="5400000" sy="-100000" algn="bl" rotWithShape="0"/>
              </a:effectLst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3" y="2476142"/>
            <a:ext cx="8599037" cy="2339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709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570999" y="179187"/>
            <a:ext cx="305000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500" dirty="0" smtClean="0">
                <a:ln w="0"/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Temi trattati</a:t>
            </a:r>
            <a:endParaRPr lang="it-IT" sz="4500" dirty="0" smtClean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Pergamena 2 1"/>
          <p:cNvSpPr/>
          <p:nvPr/>
        </p:nvSpPr>
        <p:spPr>
          <a:xfrm>
            <a:off x="4186371" y="2860305"/>
            <a:ext cx="2215166" cy="1339402"/>
          </a:xfrm>
          <a:prstGeom prst="horizontalScroll">
            <a:avLst/>
          </a:prstGeom>
          <a:solidFill>
            <a:srgbClr val="2E77E8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Pergamena 2 8"/>
          <p:cNvSpPr/>
          <p:nvPr/>
        </p:nvSpPr>
        <p:spPr>
          <a:xfrm>
            <a:off x="6401537" y="1649692"/>
            <a:ext cx="2215166" cy="1339402"/>
          </a:xfrm>
          <a:prstGeom prst="horizontalScroll">
            <a:avLst/>
          </a:prstGeom>
          <a:solidFill>
            <a:srgbClr val="2E77E8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703596" y="2134727"/>
            <a:ext cx="1611048" cy="369332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Romanticismo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2" name="Pergamena 2 11"/>
          <p:cNvSpPr/>
          <p:nvPr/>
        </p:nvSpPr>
        <p:spPr>
          <a:xfrm>
            <a:off x="1971205" y="4199707"/>
            <a:ext cx="2215166" cy="1339402"/>
          </a:xfrm>
          <a:prstGeom prst="horizontalScroll">
            <a:avLst/>
          </a:prstGeom>
          <a:solidFill>
            <a:srgbClr val="2E77E8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4488430" y="3068341"/>
            <a:ext cx="1611048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Autore e trama de  ‘’I Promessi sposi’’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273264" y="4407743"/>
            <a:ext cx="1611048" cy="9233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Autore e trama di ‘’Guerra e Pace’’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335518" y="179187"/>
            <a:ext cx="3520964" cy="784830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r"/>
            <a:r>
              <a:rPr lang="it-IT" sz="4500" dirty="0" smtClean="0">
                <a:ln w="0"/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Romanticismo</a:t>
            </a:r>
            <a:endParaRPr lang="it-IT" sz="4500" dirty="0" smtClean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Pergamena 1 1"/>
          <p:cNvSpPr/>
          <p:nvPr/>
        </p:nvSpPr>
        <p:spPr>
          <a:xfrm>
            <a:off x="3854062" y="1557206"/>
            <a:ext cx="4816164" cy="45157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4501662" y="2361218"/>
            <a:ext cx="352096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Pensiero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500" dirty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Tolstoj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Guerra e Pace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500" dirty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Manzoni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I Promessi Sposi</a:t>
            </a:r>
            <a:endParaRPr lang="it-IT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0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74" y="390101"/>
            <a:ext cx="7001852" cy="6077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398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Amministratore\Downloads\logop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5" y="179187"/>
            <a:ext cx="1733100" cy="174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379" y="4613041"/>
            <a:ext cx="1726984" cy="173968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726106" y="179187"/>
            <a:ext cx="2739789" cy="784830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r"/>
            <a:r>
              <a:rPr lang="it-IT" sz="4500" dirty="0" smtClean="0">
                <a:ln w="0"/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Personaggi</a:t>
            </a:r>
            <a:endParaRPr lang="it-IT" sz="4500" dirty="0" smtClean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7" name="Pergamena 1 6"/>
          <p:cNvSpPr/>
          <p:nvPr/>
        </p:nvSpPr>
        <p:spPr>
          <a:xfrm>
            <a:off x="3854062" y="1557206"/>
            <a:ext cx="4816164" cy="45157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501662" y="2361218"/>
            <a:ext cx="352096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Renzo </a:t>
            </a:r>
            <a:r>
              <a:rPr lang="it-IT" sz="2500" dirty="0" err="1" smtClean="0">
                <a:solidFill>
                  <a:schemeClr val="bg1"/>
                </a:solidFill>
              </a:rPr>
              <a:t>Tramaglino</a:t>
            </a:r>
            <a:endParaRPr lang="it-IT" sz="2500" dirty="0" smtClean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500" dirty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Lucia </a:t>
            </a:r>
            <a:r>
              <a:rPr lang="it-IT" sz="2500" dirty="0" err="1" smtClean="0">
                <a:solidFill>
                  <a:schemeClr val="bg1"/>
                </a:solidFill>
              </a:rPr>
              <a:t>Mondella</a:t>
            </a:r>
            <a:endParaRPr lang="it-IT" sz="2500" dirty="0" smtClean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500" dirty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L’Innominato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500" dirty="0">
              <a:solidFill>
                <a:schemeClr val="bg1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500" dirty="0" smtClean="0">
                <a:solidFill>
                  <a:schemeClr val="bg1"/>
                </a:solidFill>
              </a:rPr>
              <a:t>Don Rodrigo</a:t>
            </a:r>
            <a:endParaRPr lang="it-IT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1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21" y="413916"/>
            <a:ext cx="7039957" cy="6030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1407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165</Words>
  <Application>Microsoft Office PowerPoint</Application>
  <PresentationFormat>Widescreen</PresentationFormat>
  <Paragraphs>54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</dc:creator>
  <cp:lastModifiedBy>Giuseppe</cp:lastModifiedBy>
  <cp:revision>45</cp:revision>
  <dcterms:created xsi:type="dcterms:W3CDTF">2013-12-29T14:22:39Z</dcterms:created>
  <dcterms:modified xsi:type="dcterms:W3CDTF">2014-01-16T19:19:14Z</dcterms:modified>
</cp:coreProperties>
</file>